
<file path=[Content_Types].xml><?xml version="1.0" encoding="utf-8"?>
<Types xmlns="http://schemas.openxmlformats.org/package/2006/content-types">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0"/>
  </p:notesMasterIdLst>
  <p:sldIdLst>
    <p:sldId id="256" r:id="rId2"/>
    <p:sldId id="257" r:id="rId3"/>
    <p:sldId id="259" r:id="rId4"/>
    <p:sldId id="260" r:id="rId5"/>
    <p:sldId id="261" r:id="rId6"/>
    <p:sldId id="262" r:id="rId7"/>
    <p:sldId id="265" r:id="rId8"/>
    <p:sldId id="263" r:id="rId9"/>
    <p:sldId id="264" r:id="rId10"/>
    <p:sldId id="266" r:id="rId11"/>
    <p:sldId id="270" r:id="rId12"/>
    <p:sldId id="267" r:id="rId13"/>
    <p:sldId id="268" r:id="rId14"/>
    <p:sldId id="269" r:id="rId15"/>
    <p:sldId id="273" r:id="rId16"/>
    <p:sldId id="274" r:id="rId17"/>
    <p:sldId id="271" r:id="rId18"/>
    <p:sldId id="272" r:id="rId19"/>
    <p:sldId id="275" r:id="rId20"/>
    <p:sldId id="276" r:id="rId21"/>
    <p:sldId id="278" r:id="rId22"/>
    <p:sldId id="279" r:id="rId23"/>
    <p:sldId id="280" r:id="rId24"/>
    <p:sldId id="284" r:id="rId25"/>
    <p:sldId id="285" r:id="rId26"/>
    <p:sldId id="286" r:id="rId27"/>
    <p:sldId id="282" r:id="rId28"/>
    <p:sldId id="283" r:id="rId29"/>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BDF2"/>
    <a:srgbClr val="1A57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112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BCA863-E306-4858-98D0-B3CCC9872FC6}" type="doc">
      <dgm:prSet loTypeId="urn:microsoft.com/office/officeart/2005/8/layout/hierarchy6" loCatId="hierarchy" qsTypeId="urn:microsoft.com/office/officeart/2005/8/quickstyle/simple1" qsCatId="simple" csTypeId="urn:microsoft.com/office/officeart/2005/8/colors/colorful5" csCatId="colorful" phldr="1"/>
      <dgm:spPr/>
      <dgm:t>
        <a:bodyPr/>
        <a:lstStyle/>
        <a:p>
          <a:endParaRPr lang="zh-CN" altLang="en-US"/>
        </a:p>
      </dgm:t>
    </dgm:pt>
    <dgm:pt modelId="{AE1E9839-F67B-4DD9-BF50-3C97D561F4E9}">
      <dgm:prSet phldrT="[文本]" custT="1"/>
      <dgm:spPr/>
      <dgm:t>
        <a:bodyPr/>
        <a:lstStyle/>
        <a:p>
          <a:r>
            <a:rPr lang="zh-CN" altLang="en-US" sz="2400" dirty="0" smtClean="0"/>
            <a:t>分层辅助图</a:t>
          </a:r>
          <a:endParaRPr lang="zh-CN" altLang="en-US" sz="2400" dirty="0"/>
        </a:p>
      </dgm:t>
    </dgm:pt>
    <dgm:pt modelId="{680CCBAA-1B48-40F7-AD26-4DBF3CA694A1}" type="parTrans" cxnId="{1934464B-1283-4B36-B9D2-6CBFD1AC75E1}">
      <dgm:prSet/>
      <dgm:spPr/>
      <dgm:t>
        <a:bodyPr/>
        <a:lstStyle/>
        <a:p>
          <a:endParaRPr lang="zh-CN" altLang="en-US"/>
        </a:p>
      </dgm:t>
    </dgm:pt>
    <dgm:pt modelId="{E94865EA-B535-4607-B59F-A3243BAA89CE}" type="sibTrans" cxnId="{1934464B-1283-4B36-B9D2-6CBFD1AC75E1}">
      <dgm:prSet/>
      <dgm:spPr/>
      <dgm:t>
        <a:bodyPr/>
        <a:lstStyle/>
        <a:p>
          <a:endParaRPr lang="zh-CN" altLang="en-US"/>
        </a:p>
      </dgm:t>
    </dgm:pt>
    <dgm:pt modelId="{688C723D-713D-49F4-8860-2900CF80F264}">
      <dgm:prSet phldrT="[文本]" custT="1"/>
      <dgm:spPr/>
      <dgm:t>
        <a:bodyPr/>
        <a:lstStyle/>
        <a:p>
          <a:r>
            <a:rPr lang="zh-CN" altLang="en-US" sz="2000" dirty="0" smtClean="0"/>
            <a:t>分层资源容量</a:t>
          </a:r>
          <a:r>
            <a:rPr lang="en-US" altLang="zh-CN" sz="2000" dirty="0" smtClean="0"/>
            <a:t>(LRC)</a:t>
          </a:r>
          <a:endParaRPr lang="zh-CN" altLang="en-US" sz="2000" dirty="0"/>
        </a:p>
      </dgm:t>
    </dgm:pt>
    <dgm:pt modelId="{ECF5EBC7-78E5-4D42-84D9-38DDD5C14A5A}" type="parTrans" cxnId="{F1A4380C-8254-4588-81F9-4999911AB2F7}">
      <dgm:prSet/>
      <dgm:spPr/>
      <dgm:t>
        <a:bodyPr/>
        <a:lstStyle/>
        <a:p>
          <a:endParaRPr lang="zh-CN" altLang="en-US"/>
        </a:p>
      </dgm:t>
    </dgm:pt>
    <dgm:pt modelId="{24AEB9B7-510F-4EDF-9B18-6E1D2416F008}" type="sibTrans" cxnId="{F1A4380C-8254-4588-81F9-4999911AB2F7}">
      <dgm:prSet/>
      <dgm:spPr/>
      <dgm:t>
        <a:bodyPr/>
        <a:lstStyle/>
        <a:p>
          <a:endParaRPr lang="zh-CN" altLang="en-US"/>
        </a:p>
      </dgm:t>
    </dgm:pt>
    <dgm:pt modelId="{214CAE5E-42EA-4B48-B2BD-E0E12781A853}">
      <dgm:prSet phldrT="[文本]" custT="1"/>
      <dgm:spPr/>
      <dgm:t>
        <a:bodyPr/>
        <a:lstStyle/>
        <a:p>
          <a:r>
            <a:rPr lang="zh-CN" altLang="en-US" sz="2000" dirty="0" smtClean="0"/>
            <a:t>分层路由与频谱分配</a:t>
          </a:r>
          <a:r>
            <a:rPr lang="en-US" altLang="zh-CN" sz="2000" dirty="0" smtClean="0"/>
            <a:t>(LSP)</a:t>
          </a:r>
          <a:endParaRPr lang="zh-CN" altLang="en-US" sz="2000" dirty="0"/>
        </a:p>
      </dgm:t>
    </dgm:pt>
    <dgm:pt modelId="{5D951E6C-80DE-4194-AEA9-74C5CC90EA2D}" type="parTrans" cxnId="{C58399F9-41EE-45AD-9284-541077F08687}">
      <dgm:prSet/>
      <dgm:spPr/>
      <dgm:t>
        <a:bodyPr/>
        <a:lstStyle/>
        <a:p>
          <a:endParaRPr lang="zh-CN" altLang="en-US"/>
        </a:p>
      </dgm:t>
    </dgm:pt>
    <dgm:pt modelId="{A7E8B00D-B745-46C8-AD20-6927F0BB3A20}" type="sibTrans" cxnId="{C58399F9-41EE-45AD-9284-541077F08687}">
      <dgm:prSet/>
      <dgm:spPr/>
      <dgm:t>
        <a:bodyPr/>
        <a:lstStyle/>
        <a:p>
          <a:endParaRPr lang="zh-CN" altLang="en-US"/>
        </a:p>
      </dgm:t>
    </dgm:pt>
    <dgm:pt modelId="{CC926255-148C-463B-81B6-3BDC1246B57A}" type="pres">
      <dgm:prSet presAssocID="{DBBCA863-E306-4858-98D0-B3CCC9872FC6}" presName="mainComposite" presStyleCnt="0">
        <dgm:presLayoutVars>
          <dgm:chPref val="1"/>
          <dgm:dir/>
          <dgm:animOne val="branch"/>
          <dgm:animLvl val="lvl"/>
          <dgm:resizeHandles val="exact"/>
        </dgm:presLayoutVars>
      </dgm:prSet>
      <dgm:spPr/>
      <dgm:t>
        <a:bodyPr/>
        <a:lstStyle/>
        <a:p>
          <a:endParaRPr lang="zh-CN" altLang="en-US"/>
        </a:p>
      </dgm:t>
    </dgm:pt>
    <dgm:pt modelId="{2C69DA3B-EF04-4B07-84A9-9638494A2360}" type="pres">
      <dgm:prSet presAssocID="{DBBCA863-E306-4858-98D0-B3CCC9872FC6}" presName="hierFlow" presStyleCnt="0"/>
      <dgm:spPr/>
    </dgm:pt>
    <dgm:pt modelId="{B908FAB9-D22E-41D6-B57A-731F6C67BAB6}" type="pres">
      <dgm:prSet presAssocID="{DBBCA863-E306-4858-98D0-B3CCC9872FC6}" presName="hierChild1" presStyleCnt="0">
        <dgm:presLayoutVars>
          <dgm:chPref val="1"/>
          <dgm:animOne val="branch"/>
          <dgm:animLvl val="lvl"/>
        </dgm:presLayoutVars>
      </dgm:prSet>
      <dgm:spPr/>
    </dgm:pt>
    <dgm:pt modelId="{9A5FEB1D-CAB2-4344-A8B0-FEF01E448A4F}" type="pres">
      <dgm:prSet presAssocID="{AE1E9839-F67B-4DD9-BF50-3C97D561F4E9}" presName="Name14" presStyleCnt="0"/>
      <dgm:spPr/>
    </dgm:pt>
    <dgm:pt modelId="{54201E00-6F4A-4376-8400-6AAB2F96F807}" type="pres">
      <dgm:prSet presAssocID="{AE1E9839-F67B-4DD9-BF50-3C97D561F4E9}" presName="level1Shape" presStyleLbl="node0" presStyleIdx="0" presStyleCnt="1" custScaleX="224082">
        <dgm:presLayoutVars>
          <dgm:chPref val="3"/>
        </dgm:presLayoutVars>
      </dgm:prSet>
      <dgm:spPr/>
      <dgm:t>
        <a:bodyPr/>
        <a:lstStyle/>
        <a:p>
          <a:endParaRPr lang="zh-CN" altLang="en-US"/>
        </a:p>
      </dgm:t>
    </dgm:pt>
    <dgm:pt modelId="{D7D941BB-C7AC-4677-AD19-DF1E8493A2BD}" type="pres">
      <dgm:prSet presAssocID="{AE1E9839-F67B-4DD9-BF50-3C97D561F4E9}" presName="hierChild2" presStyleCnt="0"/>
      <dgm:spPr/>
    </dgm:pt>
    <dgm:pt modelId="{97F48EA6-1004-46A6-A565-DE18C6D0C126}" type="pres">
      <dgm:prSet presAssocID="{ECF5EBC7-78E5-4D42-84D9-38DDD5C14A5A}" presName="Name19" presStyleLbl="parChTrans1D2" presStyleIdx="0" presStyleCnt="2"/>
      <dgm:spPr/>
      <dgm:t>
        <a:bodyPr/>
        <a:lstStyle/>
        <a:p>
          <a:endParaRPr lang="zh-CN" altLang="en-US"/>
        </a:p>
      </dgm:t>
    </dgm:pt>
    <dgm:pt modelId="{E2FBC793-3C4E-46E9-9803-40899E76BF18}" type="pres">
      <dgm:prSet presAssocID="{688C723D-713D-49F4-8860-2900CF80F264}" presName="Name21" presStyleCnt="0"/>
      <dgm:spPr/>
    </dgm:pt>
    <dgm:pt modelId="{D70A5776-38E8-4E88-9390-AD70BEF1DEFE}" type="pres">
      <dgm:prSet presAssocID="{688C723D-713D-49F4-8860-2900CF80F264}" presName="level2Shape" presStyleLbl="node2" presStyleIdx="0" presStyleCnt="2" custScaleX="146082" custScaleY="130087"/>
      <dgm:spPr/>
      <dgm:t>
        <a:bodyPr/>
        <a:lstStyle/>
        <a:p>
          <a:endParaRPr lang="zh-CN" altLang="en-US"/>
        </a:p>
      </dgm:t>
    </dgm:pt>
    <dgm:pt modelId="{8BD74991-2F3E-4F6D-9A44-155DBD5403B7}" type="pres">
      <dgm:prSet presAssocID="{688C723D-713D-49F4-8860-2900CF80F264}" presName="hierChild3" presStyleCnt="0"/>
      <dgm:spPr/>
    </dgm:pt>
    <dgm:pt modelId="{02A3BCF1-3B0D-409A-9AFE-E5CDCFE83842}" type="pres">
      <dgm:prSet presAssocID="{5D951E6C-80DE-4194-AEA9-74C5CC90EA2D}" presName="Name19" presStyleLbl="parChTrans1D2" presStyleIdx="1" presStyleCnt="2"/>
      <dgm:spPr/>
      <dgm:t>
        <a:bodyPr/>
        <a:lstStyle/>
        <a:p>
          <a:endParaRPr lang="zh-CN" altLang="en-US"/>
        </a:p>
      </dgm:t>
    </dgm:pt>
    <dgm:pt modelId="{3CD57C30-A19F-4FC4-9CF7-A2EBA2F7F545}" type="pres">
      <dgm:prSet presAssocID="{214CAE5E-42EA-4B48-B2BD-E0E12781A853}" presName="Name21" presStyleCnt="0"/>
      <dgm:spPr/>
    </dgm:pt>
    <dgm:pt modelId="{E29CFAC6-5FC6-4E10-B59D-BDB52D472DE2}" type="pres">
      <dgm:prSet presAssocID="{214CAE5E-42EA-4B48-B2BD-E0E12781A853}" presName="level2Shape" presStyleLbl="node2" presStyleIdx="1" presStyleCnt="2" custScaleX="188151" custScaleY="130269"/>
      <dgm:spPr/>
      <dgm:t>
        <a:bodyPr/>
        <a:lstStyle/>
        <a:p>
          <a:endParaRPr lang="zh-CN" altLang="en-US"/>
        </a:p>
      </dgm:t>
    </dgm:pt>
    <dgm:pt modelId="{A1EDF6AD-2F15-4F70-A24F-3BA99997892C}" type="pres">
      <dgm:prSet presAssocID="{214CAE5E-42EA-4B48-B2BD-E0E12781A853}" presName="hierChild3" presStyleCnt="0"/>
      <dgm:spPr/>
    </dgm:pt>
    <dgm:pt modelId="{EFDE7698-322B-4257-B0FD-A385A43D917D}" type="pres">
      <dgm:prSet presAssocID="{DBBCA863-E306-4858-98D0-B3CCC9872FC6}" presName="bgShapesFlow" presStyleCnt="0"/>
      <dgm:spPr/>
    </dgm:pt>
  </dgm:ptLst>
  <dgm:cxnLst>
    <dgm:cxn modelId="{F1A4380C-8254-4588-81F9-4999911AB2F7}" srcId="{AE1E9839-F67B-4DD9-BF50-3C97D561F4E9}" destId="{688C723D-713D-49F4-8860-2900CF80F264}" srcOrd="0" destOrd="0" parTransId="{ECF5EBC7-78E5-4D42-84D9-38DDD5C14A5A}" sibTransId="{24AEB9B7-510F-4EDF-9B18-6E1D2416F008}"/>
    <dgm:cxn modelId="{82EB4A7F-2656-4574-AC14-8661754B1C67}" type="presOf" srcId="{214CAE5E-42EA-4B48-B2BD-E0E12781A853}" destId="{E29CFAC6-5FC6-4E10-B59D-BDB52D472DE2}" srcOrd="0" destOrd="0" presId="urn:microsoft.com/office/officeart/2005/8/layout/hierarchy6"/>
    <dgm:cxn modelId="{C58399F9-41EE-45AD-9284-541077F08687}" srcId="{AE1E9839-F67B-4DD9-BF50-3C97D561F4E9}" destId="{214CAE5E-42EA-4B48-B2BD-E0E12781A853}" srcOrd="1" destOrd="0" parTransId="{5D951E6C-80DE-4194-AEA9-74C5CC90EA2D}" sibTransId="{A7E8B00D-B745-46C8-AD20-6927F0BB3A20}"/>
    <dgm:cxn modelId="{E8E2E4B2-13DB-414C-99D6-E4ADFEF5B894}" type="presOf" srcId="{AE1E9839-F67B-4DD9-BF50-3C97D561F4E9}" destId="{54201E00-6F4A-4376-8400-6AAB2F96F807}" srcOrd="0" destOrd="0" presId="urn:microsoft.com/office/officeart/2005/8/layout/hierarchy6"/>
    <dgm:cxn modelId="{51014215-A8D3-4E2B-8308-3DA83091E88A}" type="presOf" srcId="{688C723D-713D-49F4-8860-2900CF80F264}" destId="{D70A5776-38E8-4E88-9390-AD70BEF1DEFE}" srcOrd="0" destOrd="0" presId="urn:microsoft.com/office/officeart/2005/8/layout/hierarchy6"/>
    <dgm:cxn modelId="{42118187-C3E6-4ADD-8FB2-13E20D7DF87F}" type="presOf" srcId="{ECF5EBC7-78E5-4D42-84D9-38DDD5C14A5A}" destId="{97F48EA6-1004-46A6-A565-DE18C6D0C126}" srcOrd="0" destOrd="0" presId="urn:microsoft.com/office/officeart/2005/8/layout/hierarchy6"/>
    <dgm:cxn modelId="{2B598C4B-19BB-48CF-B1B8-77183E751E78}" type="presOf" srcId="{5D951E6C-80DE-4194-AEA9-74C5CC90EA2D}" destId="{02A3BCF1-3B0D-409A-9AFE-E5CDCFE83842}" srcOrd="0" destOrd="0" presId="urn:microsoft.com/office/officeart/2005/8/layout/hierarchy6"/>
    <dgm:cxn modelId="{74832AAB-9ECF-454D-BCFD-591545B78523}" type="presOf" srcId="{DBBCA863-E306-4858-98D0-B3CCC9872FC6}" destId="{CC926255-148C-463B-81B6-3BDC1246B57A}" srcOrd="0" destOrd="0" presId="urn:microsoft.com/office/officeart/2005/8/layout/hierarchy6"/>
    <dgm:cxn modelId="{1934464B-1283-4B36-B9D2-6CBFD1AC75E1}" srcId="{DBBCA863-E306-4858-98D0-B3CCC9872FC6}" destId="{AE1E9839-F67B-4DD9-BF50-3C97D561F4E9}" srcOrd="0" destOrd="0" parTransId="{680CCBAA-1B48-40F7-AD26-4DBF3CA694A1}" sibTransId="{E94865EA-B535-4607-B59F-A3243BAA89CE}"/>
    <dgm:cxn modelId="{1C484111-7B7D-4C90-B0F1-806DA1C3597C}" type="presParOf" srcId="{CC926255-148C-463B-81B6-3BDC1246B57A}" destId="{2C69DA3B-EF04-4B07-84A9-9638494A2360}" srcOrd="0" destOrd="0" presId="urn:microsoft.com/office/officeart/2005/8/layout/hierarchy6"/>
    <dgm:cxn modelId="{30CFECC8-6F39-4F5F-B6E6-22958865C425}" type="presParOf" srcId="{2C69DA3B-EF04-4B07-84A9-9638494A2360}" destId="{B908FAB9-D22E-41D6-B57A-731F6C67BAB6}" srcOrd="0" destOrd="0" presId="urn:microsoft.com/office/officeart/2005/8/layout/hierarchy6"/>
    <dgm:cxn modelId="{19D4E5E9-15B9-4706-94F6-3643B73C2643}" type="presParOf" srcId="{B908FAB9-D22E-41D6-B57A-731F6C67BAB6}" destId="{9A5FEB1D-CAB2-4344-A8B0-FEF01E448A4F}" srcOrd="0" destOrd="0" presId="urn:microsoft.com/office/officeart/2005/8/layout/hierarchy6"/>
    <dgm:cxn modelId="{20A852AA-39D4-4776-9A27-14D87100BFB9}" type="presParOf" srcId="{9A5FEB1D-CAB2-4344-A8B0-FEF01E448A4F}" destId="{54201E00-6F4A-4376-8400-6AAB2F96F807}" srcOrd="0" destOrd="0" presId="urn:microsoft.com/office/officeart/2005/8/layout/hierarchy6"/>
    <dgm:cxn modelId="{CE05F3EB-49E9-4A4E-BA08-4C6A2F8C5D57}" type="presParOf" srcId="{9A5FEB1D-CAB2-4344-A8B0-FEF01E448A4F}" destId="{D7D941BB-C7AC-4677-AD19-DF1E8493A2BD}" srcOrd="1" destOrd="0" presId="urn:microsoft.com/office/officeart/2005/8/layout/hierarchy6"/>
    <dgm:cxn modelId="{593E5E79-94E3-4DCA-918B-32E3C1BD60FD}" type="presParOf" srcId="{D7D941BB-C7AC-4677-AD19-DF1E8493A2BD}" destId="{97F48EA6-1004-46A6-A565-DE18C6D0C126}" srcOrd="0" destOrd="0" presId="urn:microsoft.com/office/officeart/2005/8/layout/hierarchy6"/>
    <dgm:cxn modelId="{429615B9-0BB1-47E6-9A11-125F7BD85FB8}" type="presParOf" srcId="{D7D941BB-C7AC-4677-AD19-DF1E8493A2BD}" destId="{E2FBC793-3C4E-46E9-9803-40899E76BF18}" srcOrd="1" destOrd="0" presId="urn:microsoft.com/office/officeart/2005/8/layout/hierarchy6"/>
    <dgm:cxn modelId="{52AF7454-AF61-43BA-B7D8-D35DDD06D5DF}" type="presParOf" srcId="{E2FBC793-3C4E-46E9-9803-40899E76BF18}" destId="{D70A5776-38E8-4E88-9390-AD70BEF1DEFE}" srcOrd="0" destOrd="0" presId="urn:microsoft.com/office/officeart/2005/8/layout/hierarchy6"/>
    <dgm:cxn modelId="{ACBC663D-C629-4CE5-A6BD-0552548723EC}" type="presParOf" srcId="{E2FBC793-3C4E-46E9-9803-40899E76BF18}" destId="{8BD74991-2F3E-4F6D-9A44-155DBD5403B7}" srcOrd="1" destOrd="0" presId="urn:microsoft.com/office/officeart/2005/8/layout/hierarchy6"/>
    <dgm:cxn modelId="{46DAB733-A3A4-4D96-AE0B-2939CAA2CFAE}" type="presParOf" srcId="{D7D941BB-C7AC-4677-AD19-DF1E8493A2BD}" destId="{02A3BCF1-3B0D-409A-9AFE-E5CDCFE83842}" srcOrd="2" destOrd="0" presId="urn:microsoft.com/office/officeart/2005/8/layout/hierarchy6"/>
    <dgm:cxn modelId="{5E224B78-4A49-437F-8FBD-9DEEBF4AF0ED}" type="presParOf" srcId="{D7D941BB-C7AC-4677-AD19-DF1E8493A2BD}" destId="{3CD57C30-A19F-4FC4-9CF7-A2EBA2F7F545}" srcOrd="3" destOrd="0" presId="urn:microsoft.com/office/officeart/2005/8/layout/hierarchy6"/>
    <dgm:cxn modelId="{9106C263-41C6-463A-BE86-C3AF54E2B4B6}" type="presParOf" srcId="{3CD57C30-A19F-4FC4-9CF7-A2EBA2F7F545}" destId="{E29CFAC6-5FC6-4E10-B59D-BDB52D472DE2}" srcOrd="0" destOrd="0" presId="urn:microsoft.com/office/officeart/2005/8/layout/hierarchy6"/>
    <dgm:cxn modelId="{457F0FAB-AE63-462C-9D7D-FD27156D67BA}" type="presParOf" srcId="{3CD57C30-A19F-4FC4-9CF7-A2EBA2F7F545}" destId="{A1EDF6AD-2F15-4F70-A24F-3BA99997892C}" srcOrd="1" destOrd="0" presId="urn:microsoft.com/office/officeart/2005/8/layout/hierarchy6"/>
    <dgm:cxn modelId="{C5CF8E52-B138-49FC-92F3-DB192CE8836B}" type="presParOf" srcId="{CC926255-148C-463B-81B6-3BDC1246B57A}" destId="{EFDE7698-322B-4257-B0FD-A385A43D917D}"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201E00-6F4A-4376-8400-6AAB2F96F807}">
      <dsp:nvSpPr>
        <dsp:cNvPr id="0" name=""/>
        <dsp:cNvSpPr/>
      </dsp:nvSpPr>
      <dsp:spPr>
        <a:xfrm>
          <a:off x="629124" y="66543"/>
          <a:ext cx="2009187" cy="59775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CN" altLang="en-US" sz="2400" kern="1200" dirty="0" smtClean="0"/>
            <a:t>分层辅助图</a:t>
          </a:r>
          <a:endParaRPr lang="zh-CN" altLang="en-US" sz="2400" kern="1200" dirty="0"/>
        </a:p>
      </dsp:txBody>
      <dsp:txXfrm>
        <a:off x="646632" y="84051"/>
        <a:ext cx="1974171" cy="562737"/>
      </dsp:txXfrm>
    </dsp:sp>
    <dsp:sp modelId="{97F48EA6-1004-46A6-A565-DE18C6D0C126}">
      <dsp:nvSpPr>
        <dsp:cNvPr id="0" name=""/>
        <dsp:cNvSpPr/>
      </dsp:nvSpPr>
      <dsp:spPr>
        <a:xfrm>
          <a:off x="655714" y="664297"/>
          <a:ext cx="978004" cy="239101"/>
        </a:xfrm>
        <a:custGeom>
          <a:avLst/>
          <a:gdLst/>
          <a:ahLst/>
          <a:cxnLst/>
          <a:rect l="0" t="0" r="0" b="0"/>
          <a:pathLst>
            <a:path>
              <a:moveTo>
                <a:pt x="978004" y="0"/>
              </a:moveTo>
              <a:lnTo>
                <a:pt x="978004" y="119550"/>
              </a:lnTo>
              <a:lnTo>
                <a:pt x="0" y="119550"/>
              </a:lnTo>
              <a:lnTo>
                <a:pt x="0" y="23910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0A5776-38E8-4E88-9390-AD70BEF1DEFE}">
      <dsp:nvSpPr>
        <dsp:cNvPr id="0" name=""/>
        <dsp:cNvSpPr/>
      </dsp:nvSpPr>
      <dsp:spPr>
        <a:xfrm>
          <a:off x="806" y="903398"/>
          <a:ext cx="1309816" cy="777599"/>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000" kern="1200" dirty="0" smtClean="0"/>
            <a:t>分层资源容量</a:t>
          </a:r>
          <a:r>
            <a:rPr lang="en-US" altLang="zh-CN" sz="2000" kern="1200" dirty="0" smtClean="0"/>
            <a:t>(LRC)</a:t>
          </a:r>
          <a:endParaRPr lang="zh-CN" altLang="en-US" sz="2000" kern="1200" dirty="0"/>
        </a:p>
      </dsp:txBody>
      <dsp:txXfrm>
        <a:off x="23581" y="926173"/>
        <a:ext cx="1264266" cy="732049"/>
      </dsp:txXfrm>
    </dsp:sp>
    <dsp:sp modelId="{02A3BCF1-3B0D-409A-9AFE-E5CDCFE83842}">
      <dsp:nvSpPr>
        <dsp:cNvPr id="0" name=""/>
        <dsp:cNvSpPr/>
      </dsp:nvSpPr>
      <dsp:spPr>
        <a:xfrm>
          <a:off x="1633718" y="664297"/>
          <a:ext cx="789402" cy="239101"/>
        </a:xfrm>
        <a:custGeom>
          <a:avLst/>
          <a:gdLst/>
          <a:ahLst/>
          <a:cxnLst/>
          <a:rect l="0" t="0" r="0" b="0"/>
          <a:pathLst>
            <a:path>
              <a:moveTo>
                <a:pt x="0" y="0"/>
              </a:moveTo>
              <a:lnTo>
                <a:pt x="0" y="119550"/>
              </a:lnTo>
              <a:lnTo>
                <a:pt x="789402" y="119550"/>
              </a:lnTo>
              <a:lnTo>
                <a:pt x="789402" y="23910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9CFAC6-5FC6-4E10-B59D-BDB52D472DE2}">
      <dsp:nvSpPr>
        <dsp:cNvPr id="0" name=""/>
        <dsp:cNvSpPr/>
      </dsp:nvSpPr>
      <dsp:spPr>
        <a:xfrm>
          <a:off x="1579611" y="903398"/>
          <a:ext cx="1687019" cy="778687"/>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000" kern="1200" dirty="0" smtClean="0"/>
            <a:t>分层路由与频谱分配</a:t>
          </a:r>
          <a:r>
            <a:rPr lang="en-US" altLang="zh-CN" sz="2000" kern="1200" dirty="0" smtClean="0"/>
            <a:t>(LSP)</a:t>
          </a:r>
          <a:endParaRPr lang="zh-CN" altLang="en-US" sz="2000" kern="1200" dirty="0"/>
        </a:p>
      </dsp:txBody>
      <dsp:txXfrm>
        <a:off x="1602418" y="926205"/>
        <a:ext cx="1641405" cy="73307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2824FA-0D1A-4918-A0FF-2C6E9DA7FDBD}" type="datetimeFigureOut">
              <a:rPr lang="zh-CN" altLang="en-US" smtClean="0"/>
              <a:t>2015/4/26</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95D32C-EB61-4A59-BB0F-14C29EC21C50}" type="slidenum">
              <a:rPr lang="zh-CN" altLang="en-US" smtClean="0"/>
              <a:t>‹#›</a:t>
            </a:fld>
            <a:endParaRPr lang="zh-CN" altLang="en-US"/>
          </a:p>
        </p:txBody>
      </p:sp>
    </p:spTree>
    <p:extLst>
      <p:ext uri="{BB962C8B-B14F-4D97-AF65-F5344CB8AC3E}">
        <p14:creationId xmlns:p14="http://schemas.microsoft.com/office/powerpoint/2010/main" val="1275380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95D32C-EB61-4A59-BB0F-14C29EC21C50}" type="slidenum">
              <a:rPr lang="zh-CN" altLang="en-US" smtClean="0"/>
              <a:t>1</a:t>
            </a:fld>
            <a:endParaRPr lang="zh-CN" altLang="en-US"/>
          </a:p>
        </p:txBody>
      </p:sp>
    </p:spTree>
    <p:extLst>
      <p:ext uri="{BB962C8B-B14F-4D97-AF65-F5344CB8AC3E}">
        <p14:creationId xmlns:p14="http://schemas.microsoft.com/office/powerpoint/2010/main" val="2606654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95D32C-EB61-4A59-BB0F-14C29EC21C50}" type="slidenum">
              <a:rPr lang="zh-CN" altLang="en-US" smtClean="0"/>
              <a:t>2</a:t>
            </a:fld>
            <a:endParaRPr lang="zh-CN" altLang="en-US"/>
          </a:p>
        </p:txBody>
      </p:sp>
    </p:spTree>
    <p:extLst>
      <p:ext uri="{BB962C8B-B14F-4D97-AF65-F5344CB8AC3E}">
        <p14:creationId xmlns:p14="http://schemas.microsoft.com/office/powerpoint/2010/main" val="250506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从出现开始，互联网便得到了迅猛发展。如今，互联网已经成为了我们学习、生活和工作不可或缺的工具。然而，它的巨大成功也成为了阻止其发展的巨大阻力。目前，互联网处在许多大型服务提供商的控制下，不经过他们的认可很难对互联网架构做出改进，然而，这些服务提供商各自的目标和策略不尽相同，多重利益相关者各自追求自身利益，严重阻碍的新的网络解决方案的引入和实现。许多学者将这种现象称为互联网“僵化”。</a:t>
            </a:r>
            <a:endParaRPr lang="en-US" altLang="zh-CN" dirty="0" smtClean="0"/>
          </a:p>
          <a:p>
            <a:endParaRPr lang="en-US" altLang="zh-CN" dirty="0" smtClean="0"/>
          </a:p>
          <a:p>
            <a:r>
              <a:rPr lang="zh-CN" altLang="en-US" dirty="0" smtClean="0"/>
              <a:t>作为克服这种“僵化”状态的有力武器，网络虚拟化技术，在今年来吸引了工业界和学术界越来越多的关注。网络虚拟化技术准许多个逻辑（或虚拟）网络在同一个物理网络上共享其计算、网络等资源，使得在不影响当前网络架构的条件下，引入和部署新的网络架构、协议和应用成为可能。因此，网络虚拟化技术被认为是通向未来网络的潜在途径之一。</a:t>
            </a:r>
            <a:endParaRPr lang="zh-CN" altLang="en-US" dirty="0"/>
          </a:p>
        </p:txBody>
      </p:sp>
      <p:sp>
        <p:nvSpPr>
          <p:cNvPr id="4" name="灯片编号占位符 3"/>
          <p:cNvSpPr>
            <a:spLocks noGrp="1"/>
          </p:cNvSpPr>
          <p:nvPr>
            <p:ph type="sldNum" sz="quarter" idx="10"/>
          </p:nvPr>
        </p:nvSpPr>
        <p:spPr/>
        <p:txBody>
          <a:bodyPr/>
          <a:lstStyle/>
          <a:p>
            <a:fld id="{6A47D361-7CCB-40DA-8B7C-3DDC8B9FCD21}" type="slidenum">
              <a:rPr lang="zh-CN" altLang="en-US" smtClean="0"/>
              <a:t>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日期占位符 5"/>
          <p:cNvSpPr>
            <a:spLocks noGrp="1"/>
          </p:cNvSpPr>
          <p:nvPr>
            <p:ph type="dt" idx="12"/>
          </p:nvPr>
        </p:nvSpPr>
        <p:spPr/>
        <p:txBody>
          <a:bodyPr/>
          <a:lstStyle/>
          <a:p>
            <a:fld id="{31A13992-0026-415A-8755-0D77D5A962C9}" type="datetime3">
              <a:rPr lang="zh-CN" altLang="en-US" smtClean="0"/>
              <a:t>2015年4月26日星期日</a:t>
            </a:fld>
            <a:endParaRPr lang="zh-CN" altLang="en-US"/>
          </a:p>
        </p:txBody>
      </p:sp>
    </p:spTree>
    <p:extLst>
      <p:ext uri="{BB962C8B-B14F-4D97-AF65-F5344CB8AC3E}">
        <p14:creationId xmlns:p14="http://schemas.microsoft.com/office/powerpoint/2010/main" val="1441717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与此同时，由于光纤的巨大带宽，近年来，网络运营商们纷纷采用光纤通信技术来应付指数增长的带宽需求。</a:t>
            </a:r>
            <a:endParaRPr lang="en-US" altLang="zh-CN" dirty="0" smtClean="0"/>
          </a:p>
          <a:p>
            <a:r>
              <a:rPr lang="zh-CN" altLang="en-US" dirty="0" smtClean="0"/>
              <a:t>最新兴起的弹性光网络相比于传统的波分复用光网络而言更加灵活，因此，被认为是传统波分复用网络的有力替代技术。在弹性光网络中，频谱资源的分配是采用连续的子载波带宽槽，每个子载波带宽槽的带宽可以到达</a:t>
            </a:r>
            <a:r>
              <a:rPr lang="en-US" altLang="zh-CN" dirty="0" smtClean="0"/>
              <a:t>12.5 GHz</a:t>
            </a:r>
            <a:r>
              <a:rPr lang="zh-CN" altLang="en-US" dirty="0" smtClean="0"/>
              <a:t>甚至更低。此外，弹性光网络还具有非常灵活的调制选择。</a:t>
            </a:r>
            <a:endParaRPr lang="en-US" altLang="zh-CN" dirty="0" smtClean="0"/>
          </a:p>
          <a:p>
            <a:r>
              <a:rPr lang="zh-CN" altLang="en-US" dirty="0" smtClean="0"/>
              <a:t>真是由于上述优势，弹性光网络被看做网络虚拟化技术的潜在物理设施。</a:t>
            </a:r>
            <a:endParaRPr lang="en-US" altLang="zh-CN" dirty="0" smtClean="0"/>
          </a:p>
          <a:p>
            <a:endParaRPr lang="en-US" altLang="zh-CN" dirty="0" smtClean="0"/>
          </a:p>
          <a:p>
            <a:r>
              <a:rPr lang="zh-CN" altLang="en-US" dirty="0" smtClean="0"/>
              <a:t>当然，在带来如此多好处的同时，弹性光网络也给网络虚拟化技术中的重大难题</a:t>
            </a:r>
            <a:r>
              <a:rPr lang="en-US" altLang="zh-CN" dirty="0" smtClean="0"/>
              <a:t>———</a:t>
            </a:r>
            <a:r>
              <a:rPr lang="zh-CN" altLang="en-US" dirty="0" smtClean="0"/>
              <a:t>虚拟网络映射提出了新的挑战。虚拟网络映射实际上就是网络虚拟化技术中的资源分配问题。需要考虑如何在满足虚拟网络请求的前提下，最大化底层物理网络资源的利用率。</a:t>
            </a:r>
            <a:endParaRPr lang="zh-CN" altLang="en-US" dirty="0"/>
          </a:p>
        </p:txBody>
      </p:sp>
      <p:sp>
        <p:nvSpPr>
          <p:cNvPr id="4" name="灯片编号占位符 3"/>
          <p:cNvSpPr>
            <a:spLocks noGrp="1"/>
          </p:cNvSpPr>
          <p:nvPr>
            <p:ph type="sldNum" sz="quarter" idx="10"/>
          </p:nvPr>
        </p:nvSpPr>
        <p:spPr/>
        <p:txBody>
          <a:bodyPr/>
          <a:lstStyle/>
          <a:p>
            <a:fld id="{6A47D361-7CCB-40DA-8B7C-3DDC8B9FCD21}" type="slidenum">
              <a:rPr lang="zh-CN" altLang="en-US" smtClean="0"/>
              <a:t>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日期占位符 5"/>
          <p:cNvSpPr>
            <a:spLocks noGrp="1"/>
          </p:cNvSpPr>
          <p:nvPr>
            <p:ph type="dt" idx="12"/>
          </p:nvPr>
        </p:nvSpPr>
        <p:spPr/>
        <p:txBody>
          <a:bodyPr/>
          <a:lstStyle/>
          <a:p>
            <a:fld id="{30900F11-A02D-4B99-A616-B8BFA6427D39}" type="datetime3">
              <a:rPr lang="zh-CN" altLang="en-US" smtClean="0"/>
              <a:t>2015年4月26日星期日</a:t>
            </a:fld>
            <a:endParaRPr lang="zh-CN" altLang="en-US"/>
          </a:p>
        </p:txBody>
      </p:sp>
    </p:spTree>
    <p:extLst>
      <p:ext uri="{BB962C8B-B14F-4D97-AF65-F5344CB8AC3E}">
        <p14:creationId xmlns:p14="http://schemas.microsoft.com/office/powerpoint/2010/main" val="3054028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从名字可以看出，透明虚拟光网络映射不准许虚拟光网络在中间节点进行光</a:t>
            </a:r>
            <a:r>
              <a:rPr lang="en-US" altLang="zh-CN" dirty="0" smtClean="0"/>
              <a:t>-</a:t>
            </a:r>
            <a:r>
              <a:rPr lang="zh-CN" altLang="en-US" dirty="0" smtClean="0"/>
              <a:t>电</a:t>
            </a:r>
            <a:r>
              <a:rPr lang="en-US" altLang="zh-CN" dirty="0" smtClean="0"/>
              <a:t>-</a:t>
            </a:r>
            <a:r>
              <a:rPr lang="zh-CN" altLang="en-US" dirty="0" smtClean="0"/>
              <a:t>光的转换。</a:t>
            </a:r>
            <a:endParaRPr lang="en-US" altLang="zh-CN" dirty="0" smtClean="0"/>
          </a:p>
          <a:p>
            <a:endParaRPr lang="en-US" altLang="zh-CN" dirty="0" smtClean="0"/>
          </a:p>
          <a:p>
            <a:r>
              <a:rPr lang="zh-CN" altLang="en-US" dirty="0" smtClean="0"/>
              <a:t>与一般的虚拟网络映射相似，透明虚拟光网络映射也可以分为节点映射和链路映射。</a:t>
            </a:r>
            <a:endParaRPr lang="en-US" altLang="zh-CN" dirty="0" smtClean="0"/>
          </a:p>
          <a:p>
            <a:endParaRPr lang="en-US" altLang="zh-CN" dirty="0" smtClean="0"/>
          </a:p>
          <a:p>
            <a:r>
              <a:rPr lang="zh-CN" altLang="en-US" dirty="0" smtClean="0"/>
              <a:t>其中节点映射要求将每一个虚拟节点映射的底层网络上唯一的有足够计算资源的物理节点上，即满足一一映射限制和相应资源限制。</a:t>
            </a:r>
            <a:endParaRPr lang="en-US" altLang="zh-CN" dirty="0" smtClean="0"/>
          </a:p>
          <a:p>
            <a:r>
              <a:rPr lang="zh-CN" altLang="en-US" dirty="0" smtClean="0"/>
              <a:t>链路映射与传统</a:t>
            </a:r>
            <a:r>
              <a:rPr lang="en-US" altLang="zh-CN" dirty="0" smtClean="0"/>
              <a:t>2/3</a:t>
            </a:r>
            <a:r>
              <a:rPr lang="zh-CN" altLang="en-US" dirty="0" smtClean="0"/>
              <a:t>层网络中以及波分复用光网络中的有很大的区别，这也就使得</a:t>
            </a:r>
            <a:r>
              <a:rPr lang="en-US" altLang="zh-CN" dirty="0" smtClean="0"/>
              <a:t>2/3</a:t>
            </a:r>
            <a:r>
              <a:rPr lang="zh-CN" altLang="en-US" dirty="0" smtClean="0"/>
              <a:t>层网络和波分复用光网络中现存的虚拟网络映射很难直接应用到弹性光网络。</a:t>
            </a:r>
            <a:endParaRPr lang="en-US" altLang="zh-CN" dirty="0" smtClean="0"/>
          </a:p>
          <a:p>
            <a:endParaRPr lang="en-US" altLang="zh-CN" dirty="0" smtClean="0"/>
          </a:p>
          <a:p>
            <a:r>
              <a:rPr lang="zh-CN" altLang="en-US" dirty="0" smtClean="0"/>
              <a:t>实际上，弹性光网络中的链路映射可以看做一个路由和频谱资源分配的过程。由于在本课题我们只考虑单路径映射。因此，要求每一根虚拟光链路只能映射到一条底层光路径，同时该路径上的每一条光链路都必须有足够的满足频谱连续性限制的带宽资源。此外，由于是透明虚拟光网络映射，因此，不准许在中间节点进行光</a:t>
            </a:r>
            <a:r>
              <a:rPr lang="en-US" altLang="zh-CN" dirty="0" smtClean="0"/>
              <a:t>-</a:t>
            </a:r>
            <a:r>
              <a:rPr lang="zh-CN" altLang="en-US" dirty="0" smtClean="0"/>
              <a:t>电</a:t>
            </a:r>
            <a:r>
              <a:rPr lang="en-US" altLang="zh-CN" dirty="0" smtClean="0"/>
              <a:t>-</a:t>
            </a:r>
            <a:r>
              <a:rPr lang="zh-CN" altLang="en-US" dirty="0" smtClean="0"/>
              <a:t>光的转换，结合实际情况以及为了简化映射模型，类似上面的参考文献，我们要求整个虚拟光网络分配同一段频谱，即虚拟网级别的频谱连续性要求。</a:t>
            </a:r>
            <a:endParaRPr lang="zh-CN" altLang="en-US" dirty="0"/>
          </a:p>
        </p:txBody>
      </p:sp>
      <p:sp>
        <p:nvSpPr>
          <p:cNvPr id="4" name="灯片编号占位符 3"/>
          <p:cNvSpPr>
            <a:spLocks noGrp="1"/>
          </p:cNvSpPr>
          <p:nvPr>
            <p:ph type="sldNum" sz="quarter" idx="10"/>
          </p:nvPr>
        </p:nvSpPr>
        <p:spPr/>
        <p:txBody>
          <a:bodyPr/>
          <a:lstStyle/>
          <a:p>
            <a:fld id="{6A47D361-7CCB-40DA-8B7C-3DDC8B9FCD21}" type="slidenum">
              <a:rPr lang="zh-CN" altLang="en-US" smtClean="0"/>
              <a:t>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日期占位符 5"/>
          <p:cNvSpPr>
            <a:spLocks noGrp="1"/>
          </p:cNvSpPr>
          <p:nvPr>
            <p:ph type="dt" idx="12"/>
          </p:nvPr>
        </p:nvSpPr>
        <p:spPr/>
        <p:txBody>
          <a:bodyPr/>
          <a:lstStyle/>
          <a:p>
            <a:fld id="{D8D54288-338F-42A0-BEFF-E930581B6E60}" type="datetime3">
              <a:rPr lang="zh-CN" altLang="en-US" smtClean="0"/>
              <a:t>2015年4月26日星期日</a:t>
            </a:fld>
            <a:endParaRPr lang="zh-CN" altLang="en-US"/>
          </a:p>
        </p:txBody>
      </p:sp>
    </p:spTree>
    <p:extLst>
      <p:ext uri="{BB962C8B-B14F-4D97-AF65-F5344CB8AC3E}">
        <p14:creationId xmlns:p14="http://schemas.microsoft.com/office/powerpoint/2010/main" val="14017739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 name="Rectangle 87"/>
          <p:cNvSpPr>
            <a:spLocks noChangeArrowheads="1"/>
          </p:cNvSpPr>
          <p:nvPr userDrawn="1"/>
        </p:nvSpPr>
        <p:spPr bwMode="gray">
          <a:xfrm>
            <a:off x="0" y="1922472"/>
            <a:ext cx="9144000" cy="2794881"/>
          </a:xfrm>
          <a:prstGeom prst="rect">
            <a:avLst/>
          </a:prstGeom>
          <a:solidFill>
            <a:srgbClr val="1A578E"/>
          </a:solidFill>
          <a:ln>
            <a:noFill/>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2" name="Title 1"/>
          <p:cNvSpPr>
            <a:spLocks noGrp="1"/>
          </p:cNvSpPr>
          <p:nvPr>
            <p:ph type="ctrTitle"/>
          </p:nvPr>
        </p:nvSpPr>
        <p:spPr>
          <a:xfrm>
            <a:off x="2686050" y="2126112"/>
            <a:ext cx="6026150" cy="2387600"/>
          </a:xfrm>
        </p:spPr>
        <p:txBody>
          <a:bodyPr anchor="b">
            <a:normAutofit/>
          </a:bodyPr>
          <a:lstStyle>
            <a:lvl1pPr algn="ctr">
              <a:defRPr sz="4400" b="1">
                <a:solidFill>
                  <a:schemeClr val="bg1"/>
                </a:solidFill>
              </a:defRPr>
            </a:lvl1pPr>
          </a:lstStyle>
          <a:p>
            <a:r>
              <a:rPr lang="zh-CN" altLang="en-US" dirty="0" smtClean="0"/>
              <a:t>单击此处编辑母版标题样式</a:t>
            </a:r>
            <a:endParaRPr lang="en-US" dirty="0"/>
          </a:p>
        </p:txBody>
      </p:sp>
      <p:sp>
        <p:nvSpPr>
          <p:cNvPr id="3" name="Subtitle 2"/>
          <p:cNvSpPr>
            <a:spLocks noGrp="1"/>
          </p:cNvSpPr>
          <p:nvPr>
            <p:ph type="subTitle" idx="1"/>
          </p:nvPr>
        </p:nvSpPr>
        <p:spPr>
          <a:xfrm>
            <a:off x="5565422" y="5108585"/>
            <a:ext cx="3146778" cy="148731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单击此处编辑母版副标题样式</a:t>
            </a:r>
            <a:endParaRPr lang="en-US" dirty="0"/>
          </a:p>
        </p:txBody>
      </p:sp>
      <p:pic>
        <p:nvPicPr>
          <p:cNvPr id="8" name="图片 7"/>
          <p:cNvPicPr>
            <a:picLocks noChangeAspect="1"/>
          </p:cNvPicPr>
          <p:nvPr userDrawn="1"/>
        </p:nvPicPr>
        <p:blipFill>
          <a:blip r:embed="rId2"/>
          <a:stretch>
            <a:fillRect/>
          </a:stretch>
        </p:blipFill>
        <p:spPr>
          <a:xfrm>
            <a:off x="225778" y="2352746"/>
            <a:ext cx="2028472" cy="2028472"/>
          </a:xfrm>
          <a:prstGeom prst="rect">
            <a:avLst/>
          </a:prstGeom>
        </p:spPr>
      </p:pic>
    </p:spTree>
    <p:extLst>
      <p:ext uri="{BB962C8B-B14F-4D97-AF65-F5344CB8AC3E}">
        <p14:creationId xmlns:p14="http://schemas.microsoft.com/office/powerpoint/2010/main" val="1729826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marL="720000">
              <a:defRPr sz="3600" b="1">
                <a:solidFill>
                  <a:schemeClr val="bg1"/>
                </a:solidFill>
              </a:defRPr>
            </a:lvl1pPr>
          </a:lstStyle>
          <a:p>
            <a:r>
              <a:rPr lang="zh-CN" altLang="en-US" dirty="0"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sp>
        <p:nvSpPr>
          <p:cNvPr id="4" name="Date Placeholder 3"/>
          <p:cNvSpPr>
            <a:spLocks noGrp="1"/>
          </p:cNvSpPr>
          <p:nvPr>
            <p:ph type="dt" sz="half" idx="10"/>
          </p:nvPr>
        </p:nvSpPr>
        <p:spPr>
          <a:xfrm>
            <a:off x="0" y="6356351"/>
            <a:ext cx="2057400" cy="365125"/>
          </a:xfrm>
        </p:spPr>
        <p:txBody>
          <a:bodyPr/>
          <a:lstStyle/>
          <a:p>
            <a:fld id="{1D574A89-1C21-47A5-BFFE-25704E1067FF}" type="datetime2">
              <a:rPr lang="zh-CN" altLang="en-US" smtClean="0"/>
              <a:t>2015年4月26日</a:t>
            </a:fld>
            <a:endParaRPr lang="zh-CN" altLang="en-US"/>
          </a:p>
        </p:txBody>
      </p:sp>
      <p:sp>
        <p:nvSpPr>
          <p:cNvPr id="5" name="Footer Placeholder 4"/>
          <p:cNvSpPr>
            <a:spLocks noGrp="1"/>
          </p:cNvSpPr>
          <p:nvPr>
            <p:ph type="ftr" sz="quarter" idx="11"/>
          </p:nvPr>
        </p:nvSpPr>
        <p:spPr>
          <a:xfrm>
            <a:off x="3028950" y="6356351"/>
            <a:ext cx="3086100" cy="365125"/>
          </a:xfrm>
        </p:spPr>
        <p:txBody>
          <a:bodyPr/>
          <a:lstStyle/>
          <a:p>
            <a:r>
              <a:rPr lang="zh-CN" altLang="en-US" smtClean="0"/>
              <a:t>工学硕士毕业答辩</a:t>
            </a:r>
            <a:r>
              <a:rPr lang="en-US" altLang="zh-CN" smtClean="0"/>
              <a:t>@USTC</a:t>
            </a:r>
            <a:endParaRPr lang="zh-CN" altLang="en-US"/>
          </a:p>
        </p:txBody>
      </p:sp>
      <p:sp>
        <p:nvSpPr>
          <p:cNvPr id="6" name="Slide Number Placeholder 5"/>
          <p:cNvSpPr>
            <a:spLocks noGrp="1"/>
          </p:cNvSpPr>
          <p:nvPr>
            <p:ph type="sldNum" sz="quarter" idx="12"/>
          </p:nvPr>
        </p:nvSpPr>
        <p:spPr>
          <a:xfrm>
            <a:off x="7086600" y="6356351"/>
            <a:ext cx="2057400" cy="365125"/>
          </a:xfrm>
        </p:spPr>
        <p:txBody>
          <a:bodyPr/>
          <a:lstStyle/>
          <a:p>
            <a:r>
              <a:rPr lang="zh-CN" altLang="en-US" dirty="0" smtClean="0"/>
              <a:t>第</a:t>
            </a:r>
            <a:fld id="{F32BF765-E295-4AB7-920A-FF7CD9B73238}" type="slidenum">
              <a:rPr lang="zh-CN" altLang="en-US" smtClean="0"/>
              <a:t>‹#›</a:t>
            </a:fld>
            <a:r>
              <a:rPr lang="zh-CN" altLang="en-US" dirty="0" smtClean="0"/>
              <a:t>页</a:t>
            </a:r>
            <a:endParaRPr lang="zh-CN" altLang="en-US" dirty="0"/>
          </a:p>
        </p:txBody>
      </p:sp>
    </p:spTree>
    <p:extLst>
      <p:ext uri="{BB962C8B-B14F-4D97-AF65-F5344CB8AC3E}">
        <p14:creationId xmlns:p14="http://schemas.microsoft.com/office/powerpoint/2010/main" val="648306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marL="720000">
              <a:defRPr sz="3600" b="1">
                <a:solidFill>
                  <a:schemeClr val="bg1"/>
                </a:solidFill>
              </a:defRPr>
            </a:lvl1pPr>
          </a:lstStyle>
          <a:p>
            <a:r>
              <a:rPr lang="zh-CN" altLang="en-US" dirty="0" smtClean="0"/>
              <a:t>单击此处编辑母版标题样式</a:t>
            </a:r>
            <a:endParaRPr lang="en-US" dirty="0"/>
          </a:p>
        </p:txBody>
      </p:sp>
      <p:sp>
        <p:nvSpPr>
          <p:cNvPr id="3" name="Date Placeholder 2"/>
          <p:cNvSpPr>
            <a:spLocks noGrp="1"/>
          </p:cNvSpPr>
          <p:nvPr>
            <p:ph type="dt" sz="half" idx="10"/>
          </p:nvPr>
        </p:nvSpPr>
        <p:spPr>
          <a:xfrm>
            <a:off x="0" y="6356351"/>
            <a:ext cx="2057400" cy="365125"/>
          </a:xfrm>
        </p:spPr>
        <p:txBody>
          <a:bodyPr/>
          <a:lstStyle/>
          <a:p>
            <a:fld id="{277991A7-AFB9-405C-AE17-0D4312BCDE0D}" type="datetime2">
              <a:rPr lang="zh-CN" altLang="en-US" smtClean="0"/>
              <a:t>2015年4月26日</a:t>
            </a:fld>
            <a:endParaRPr lang="zh-CN" altLang="en-US" dirty="0"/>
          </a:p>
        </p:txBody>
      </p:sp>
      <p:sp>
        <p:nvSpPr>
          <p:cNvPr id="4" name="Footer Placeholder 3"/>
          <p:cNvSpPr>
            <a:spLocks noGrp="1"/>
          </p:cNvSpPr>
          <p:nvPr>
            <p:ph type="ftr" sz="quarter" idx="11"/>
          </p:nvPr>
        </p:nvSpPr>
        <p:spPr>
          <a:xfrm>
            <a:off x="3028950" y="6356351"/>
            <a:ext cx="3086100" cy="365125"/>
          </a:xfrm>
        </p:spPr>
        <p:txBody>
          <a:bodyPr/>
          <a:lstStyle/>
          <a:p>
            <a:r>
              <a:rPr lang="zh-CN" altLang="en-US" smtClean="0"/>
              <a:t>工学硕士毕业答辩</a:t>
            </a:r>
            <a:r>
              <a:rPr lang="en-US" altLang="zh-CN" smtClean="0"/>
              <a:t>@USTC</a:t>
            </a:r>
            <a:endParaRPr lang="zh-CN" altLang="en-US"/>
          </a:p>
        </p:txBody>
      </p:sp>
      <p:sp>
        <p:nvSpPr>
          <p:cNvPr id="5" name="Slide Number Placeholder 4"/>
          <p:cNvSpPr>
            <a:spLocks noGrp="1"/>
          </p:cNvSpPr>
          <p:nvPr>
            <p:ph type="sldNum" sz="quarter" idx="12"/>
          </p:nvPr>
        </p:nvSpPr>
        <p:spPr>
          <a:xfrm>
            <a:off x="7086600" y="6356351"/>
            <a:ext cx="2057400" cy="365125"/>
          </a:xfrm>
        </p:spPr>
        <p:txBody>
          <a:bodyPr/>
          <a:lstStyle/>
          <a:p>
            <a:r>
              <a:rPr lang="zh-CN" altLang="en-US" dirty="0" smtClean="0"/>
              <a:t>第</a:t>
            </a:r>
            <a:fld id="{F32BF765-E295-4AB7-920A-FF7CD9B73238}" type="slidenum">
              <a:rPr lang="zh-CN" altLang="en-US" smtClean="0"/>
              <a:pPr/>
              <a:t>‹#›</a:t>
            </a:fld>
            <a:r>
              <a:rPr lang="zh-CN" altLang="en-US" dirty="0" smtClean="0"/>
              <a:t>页</a:t>
            </a:r>
            <a:endParaRPr lang="zh-CN" altLang="en-US" dirty="0"/>
          </a:p>
        </p:txBody>
      </p:sp>
    </p:spTree>
    <p:extLst>
      <p:ext uri="{BB962C8B-B14F-4D97-AF65-F5344CB8AC3E}">
        <p14:creationId xmlns:p14="http://schemas.microsoft.com/office/powerpoint/2010/main" val="2264004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6366400"/>
            <a:ext cx="2057400" cy="365125"/>
          </a:xfrm>
        </p:spPr>
        <p:txBody>
          <a:bodyPr/>
          <a:lstStyle/>
          <a:p>
            <a:fld id="{DD4FB5F3-1C7A-4471-AA47-E11F13C49A85}" type="datetime2">
              <a:rPr lang="zh-CN" altLang="en-US" smtClean="0"/>
              <a:t>2015年4月26日</a:t>
            </a:fld>
            <a:endParaRPr lang="zh-CN" altLang="en-US"/>
          </a:p>
        </p:txBody>
      </p:sp>
      <p:sp>
        <p:nvSpPr>
          <p:cNvPr id="3" name="Footer Placeholder 2"/>
          <p:cNvSpPr>
            <a:spLocks noGrp="1"/>
          </p:cNvSpPr>
          <p:nvPr>
            <p:ph type="ftr" sz="quarter" idx="11"/>
          </p:nvPr>
        </p:nvSpPr>
        <p:spPr>
          <a:xfrm>
            <a:off x="3028950" y="6366400"/>
            <a:ext cx="3086100" cy="365125"/>
          </a:xfrm>
        </p:spPr>
        <p:txBody>
          <a:bodyPr/>
          <a:lstStyle/>
          <a:p>
            <a:r>
              <a:rPr lang="zh-CN" altLang="en-US" smtClean="0"/>
              <a:t>工学硕士毕业答辩</a:t>
            </a:r>
            <a:r>
              <a:rPr lang="en-US" altLang="zh-CN" smtClean="0"/>
              <a:t>@USTC</a:t>
            </a:r>
            <a:endParaRPr lang="zh-CN" altLang="en-US"/>
          </a:p>
        </p:txBody>
      </p:sp>
      <p:sp>
        <p:nvSpPr>
          <p:cNvPr id="4" name="Slide Number Placeholder 3"/>
          <p:cNvSpPr>
            <a:spLocks noGrp="1"/>
          </p:cNvSpPr>
          <p:nvPr>
            <p:ph type="sldNum" sz="quarter" idx="12"/>
          </p:nvPr>
        </p:nvSpPr>
        <p:spPr>
          <a:xfrm>
            <a:off x="7086600" y="6366400"/>
            <a:ext cx="2057400" cy="365125"/>
          </a:xfrm>
        </p:spPr>
        <p:txBody>
          <a:bodyPr/>
          <a:lstStyle/>
          <a:p>
            <a:r>
              <a:rPr lang="zh-CN" altLang="en-US" dirty="0" smtClean="0"/>
              <a:t>第</a:t>
            </a:r>
            <a:fld id="{F32BF765-E295-4AB7-920A-FF7CD9B73238}" type="slidenum">
              <a:rPr lang="zh-CN" altLang="en-US" smtClean="0"/>
              <a:t>‹#›</a:t>
            </a:fld>
            <a:r>
              <a:rPr lang="zh-CN" altLang="en-US" dirty="0" smtClean="0"/>
              <a:t>页</a:t>
            </a:r>
            <a:endParaRPr lang="zh-CN" altLang="en-US" dirty="0"/>
          </a:p>
        </p:txBody>
      </p:sp>
    </p:spTree>
    <p:extLst>
      <p:ext uri="{BB962C8B-B14F-4D97-AF65-F5344CB8AC3E}">
        <p14:creationId xmlns:p14="http://schemas.microsoft.com/office/powerpoint/2010/main" val="26820890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1" y="637172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F1E97C-0E38-4539-B279-7B14CFDD37F2}" type="datetime2">
              <a:rPr lang="zh-CN" altLang="en-US" smtClean="0"/>
              <a:t>2015年4月26日</a:t>
            </a:fld>
            <a:endParaRPr lang="zh-CN" altLang="en-US"/>
          </a:p>
        </p:txBody>
      </p:sp>
      <p:sp>
        <p:nvSpPr>
          <p:cNvPr id="5" name="Footer Placeholder 4"/>
          <p:cNvSpPr>
            <a:spLocks noGrp="1"/>
          </p:cNvSpPr>
          <p:nvPr>
            <p:ph type="ftr" sz="quarter" idx="3"/>
          </p:nvPr>
        </p:nvSpPr>
        <p:spPr>
          <a:xfrm>
            <a:off x="3028948" y="637172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zh-CN" altLang="en-US" smtClean="0"/>
              <a:t>工学硕士毕业答辩</a:t>
            </a:r>
            <a:r>
              <a:rPr lang="en-US" altLang="zh-CN" smtClean="0"/>
              <a:t>@USTC</a:t>
            </a:r>
            <a:endParaRPr lang="zh-CN" altLang="en-US"/>
          </a:p>
        </p:txBody>
      </p:sp>
      <p:sp>
        <p:nvSpPr>
          <p:cNvPr id="6" name="Slide Number Placeholder 5"/>
          <p:cNvSpPr>
            <a:spLocks noGrp="1"/>
          </p:cNvSpPr>
          <p:nvPr>
            <p:ph type="sldNum" sz="quarter" idx="4"/>
          </p:nvPr>
        </p:nvSpPr>
        <p:spPr>
          <a:xfrm>
            <a:off x="7086598" y="637172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zh-CN" altLang="en-US" dirty="0" smtClean="0"/>
              <a:t>第</a:t>
            </a:r>
            <a:fld id="{F32BF765-E295-4AB7-920A-FF7CD9B73238}" type="slidenum">
              <a:rPr lang="zh-CN" altLang="en-US" smtClean="0"/>
              <a:t>‹#›</a:t>
            </a:fld>
            <a:r>
              <a:rPr lang="zh-CN" altLang="en-US" dirty="0" smtClean="0"/>
              <a:t>页</a:t>
            </a:r>
            <a:endParaRPr lang="zh-CN" altLang="en-US" dirty="0"/>
          </a:p>
        </p:txBody>
      </p:sp>
      <p:sp>
        <p:nvSpPr>
          <p:cNvPr id="7" name="Rectangle 26"/>
          <p:cNvSpPr>
            <a:spLocks noChangeArrowheads="1"/>
          </p:cNvSpPr>
          <p:nvPr userDrawn="1"/>
        </p:nvSpPr>
        <p:spPr bwMode="gray">
          <a:xfrm>
            <a:off x="628649" y="365126"/>
            <a:ext cx="8515349" cy="1336319"/>
          </a:xfrm>
          <a:prstGeom prst="rect">
            <a:avLst/>
          </a:prstGeom>
          <a:solidFill>
            <a:srgbClr val="1A578E"/>
          </a:solidFill>
          <a:ln>
            <a:noFill/>
          </a:ln>
          <a:effectLst/>
        </p:spPr>
        <p:txBody>
          <a:bodyPr wrap="none" anchor="ctr"/>
          <a:lstStyle/>
          <a:p>
            <a:pPr marL="0" marR="0" lvl="0" indent="0" defTabSz="685800" eaLnBrk="1" fontAlgn="base" latinLnBrk="0" hangingPunct="1">
              <a:lnSpc>
                <a:spcPct val="100000"/>
              </a:lnSpc>
              <a:spcBef>
                <a:spcPct val="0"/>
              </a:spcBef>
              <a:spcAft>
                <a:spcPct val="0"/>
              </a:spcAft>
              <a:buClrTx/>
              <a:buSzTx/>
              <a:buFontTx/>
              <a:buNone/>
              <a:tabLst/>
              <a:defRPr/>
            </a:pPr>
            <a:endParaRPr kumimoji="0" lang="zh-CN" altLang="en-US" sz="1350" b="1" i="0" u="none" strike="noStrike" kern="0" cap="none" spc="0" normalizeH="0" baseline="0" noProof="0" smtClean="0">
              <a:ln>
                <a:noFill/>
              </a:ln>
              <a:solidFill>
                <a:srgbClr val="000000"/>
              </a:solidFill>
              <a:effectLst/>
              <a:uLnTx/>
              <a:uFillTx/>
              <a:latin typeface="Arial" panose="020B0604020202020204" pitchFamily="34" charset="0"/>
            </a:endParaRPr>
          </a:p>
        </p:txBody>
      </p:sp>
      <p:pic>
        <p:nvPicPr>
          <p:cNvPr id="8" name="图片 7"/>
          <p:cNvPicPr>
            <a:picLocks noChangeAspect="1"/>
          </p:cNvPicPr>
          <p:nvPr userDrawn="1"/>
        </p:nvPicPr>
        <p:blipFill>
          <a:blip r:embed="rId6"/>
          <a:stretch>
            <a:fillRect/>
          </a:stretch>
        </p:blipFill>
        <p:spPr>
          <a:xfrm>
            <a:off x="-1" y="336172"/>
            <a:ext cx="1369890" cy="1369890"/>
          </a:xfrm>
          <a:prstGeom prst="rect">
            <a:avLst/>
          </a:prstGeom>
        </p:spPr>
      </p:pic>
      <p:sp>
        <p:nvSpPr>
          <p:cNvPr id="9" name="Rectangle 164"/>
          <p:cNvSpPr>
            <a:spLocks noChangeArrowheads="1"/>
          </p:cNvSpPr>
          <p:nvPr userDrawn="1"/>
        </p:nvSpPr>
        <p:spPr bwMode="gray">
          <a:xfrm>
            <a:off x="0" y="6732233"/>
            <a:ext cx="9143999" cy="136525"/>
          </a:xfrm>
          <a:prstGeom prst="rect">
            <a:avLst/>
          </a:prstGeom>
          <a:solidFill>
            <a:srgbClr val="1A578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r" defTabSz="685800" eaLnBrk="1" fontAlgn="base" latinLnBrk="0" hangingPunct="1">
              <a:lnSpc>
                <a:spcPct val="100000"/>
              </a:lnSpc>
              <a:spcBef>
                <a:spcPct val="0"/>
              </a:spcBef>
              <a:spcAft>
                <a:spcPct val="0"/>
              </a:spcAft>
              <a:buClrTx/>
              <a:buSzTx/>
              <a:buFontTx/>
              <a:buNone/>
              <a:tabLst/>
              <a:defRPr/>
            </a:pPr>
            <a:endParaRPr kumimoji="0" lang="zh-CN" altLang="en-US" sz="1350" b="0" i="0" u="none" strike="noStrike" kern="0" cap="none" spc="0" normalizeH="0" baseline="0" noProof="0" smtClean="0">
              <a:ln>
                <a:noFill/>
              </a:ln>
              <a:solidFill>
                <a:srgbClr val="000000"/>
              </a:solidFill>
              <a:effectLst/>
              <a:uLnTx/>
              <a:uFillTx/>
              <a:latin typeface="Arial" panose="020B0604020202020204" pitchFamily="34" charset="0"/>
            </a:endParaRPr>
          </a:p>
        </p:txBody>
      </p:sp>
    </p:spTree>
    <p:extLst>
      <p:ext uri="{BB962C8B-B14F-4D97-AF65-F5344CB8AC3E}">
        <p14:creationId xmlns:p14="http://schemas.microsoft.com/office/powerpoint/2010/main" val="28531879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25.png"/><Relationship Id="rId7" Type="http://schemas.openxmlformats.org/officeDocument/2006/relationships/image" Target="../media/image90.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10" Type="http://schemas.openxmlformats.org/officeDocument/2006/relationships/image" Target="../media/image120.png"/><Relationship Id="rId4" Type="http://schemas.openxmlformats.org/officeDocument/2006/relationships/image" Target="../media/image26.png"/><Relationship Id="rId9" Type="http://schemas.openxmlformats.org/officeDocument/2006/relationships/image" Target="../media/image110.png"/></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em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nchor="ctr" anchorCtr="0"/>
          <a:lstStyle/>
          <a:p>
            <a:r>
              <a:rPr lang="zh-CN" altLang="en-US" dirty="0"/>
              <a:t>弹性光网络环境下虚拟光网络映射的研究</a:t>
            </a:r>
          </a:p>
        </p:txBody>
      </p:sp>
      <p:sp>
        <p:nvSpPr>
          <p:cNvPr id="3" name="副标题 2"/>
          <p:cNvSpPr>
            <a:spLocks noGrp="1"/>
          </p:cNvSpPr>
          <p:nvPr>
            <p:ph type="subTitle" idx="1"/>
          </p:nvPr>
        </p:nvSpPr>
        <p:spPr>
          <a:xfrm>
            <a:off x="5208608" y="4954679"/>
            <a:ext cx="3935392" cy="1017858"/>
          </a:xfrm>
        </p:spPr>
        <p:txBody>
          <a:bodyPr/>
          <a:lstStyle/>
          <a:p>
            <a:pPr algn="l"/>
            <a:r>
              <a:rPr lang="zh-CN" altLang="en-US" dirty="0"/>
              <a:t>报告人：龚龙 </a:t>
            </a:r>
            <a:r>
              <a:rPr lang="en-US" altLang="zh-CN" dirty="0" smtClean="0"/>
              <a:t>(SA12006048)</a:t>
            </a:r>
            <a:endParaRPr lang="en-US" altLang="zh-CN" dirty="0"/>
          </a:p>
          <a:p>
            <a:pPr algn="l"/>
            <a:r>
              <a:rPr lang="zh-CN" altLang="en-US" dirty="0"/>
              <a:t>指导老师：朱祖勍</a:t>
            </a:r>
            <a:endParaRPr lang="en-US" altLang="zh-CN" dirty="0"/>
          </a:p>
          <a:p>
            <a:endParaRPr lang="zh-CN" altLang="en-US" dirty="0"/>
          </a:p>
        </p:txBody>
      </p:sp>
      <p:sp>
        <p:nvSpPr>
          <p:cNvPr id="4" name="文本框 3"/>
          <p:cNvSpPr txBox="1"/>
          <p:nvPr/>
        </p:nvSpPr>
        <p:spPr>
          <a:xfrm>
            <a:off x="0" y="593199"/>
            <a:ext cx="9143999" cy="646331"/>
          </a:xfrm>
          <a:prstGeom prst="rect">
            <a:avLst/>
          </a:prstGeom>
          <a:noFill/>
        </p:spPr>
        <p:txBody>
          <a:bodyPr wrap="square" rtlCol="0">
            <a:spAutoFit/>
          </a:bodyPr>
          <a:lstStyle/>
          <a:p>
            <a:pPr algn="ctr"/>
            <a:r>
              <a:rPr lang="en-US" altLang="zh-CN" sz="3600" b="1" dirty="0" smtClean="0">
                <a:latin typeface="+mj-ea"/>
              </a:rPr>
              <a:t>2012</a:t>
            </a:r>
            <a:r>
              <a:rPr lang="zh-CN" altLang="en-US" sz="3600" b="1" dirty="0" smtClean="0">
                <a:latin typeface="+mj-ea"/>
              </a:rPr>
              <a:t>届中国科学技术大学</a:t>
            </a:r>
            <a:r>
              <a:rPr lang="zh-CN" altLang="en-US" sz="3600" b="1" dirty="0" smtClean="0">
                <a:solidFill>
                  <a:schemeClr val="tx1"/>
                </a:solidFill>
                <a:latin typeface="+mj-ea"/>
              </a:rPr>
              <a:t>工学硕士毕业答辩</a:t>
            </a:r>
            <a:endParaRPr lang="zh-CN" altLang="en-US" sz="3600" b="1" dirty="0"/>
          </a:p>
        </p:txBody>
      </p:sp>
    </p:spTree>
    <p:extLst>
      <p:ext uri="{BB962C8B-B14F-4D97-AF65-F5344CB8AC3E}">
        <p14:creationId xmlns:p14="http://schemas.microsoft.com/office/powerpoint/2010/main" val="33998604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smtClean="0"/>
              <a:t>内容提要</a:t>
            </a:r>
            <a:endParaRPr lang="zh-CN" altLang="en-US" dirty="0"/>
          </a:p>
        </p:txBody>
      </p:sp>
      <p:sp>
        <p:nvSpPr>
          <p:cNvPr id="5" name="Line 3"/>
          <p:cNvSpPr>
            <a:spLocks noChangeShapeType="1"/>
          </p:cNvSpPr>
          <p:nvPr/>
        </p:nvSpPr>
        <p:spPr bwMode="gray">
          <a:xfrm>
            <a:off x="2362200" y="5190248"/>
            <a:ext cx="4800600" cy="0"/>
          </a:xfrm>
          <a:prstGeom prst="line">
            <a:avLst/>
          </a:prstGeom>
          <a:noFill/>
          <a:ln w="25400">
            <a:solidFill>
              <a:schemeClr val="tx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sp>
        <p:nvSpPr>
          <p:cNvPr id="6" name="Rectangle 4"/>
          <p:cNvSpPr>
            <a:spLocks noChangeArrowheads="1"/>
          </p:cNvSpPr>
          <p:nvPr/>
        </p:nvSpPr>
        <p:spPr bwMode="gray">
          <a:xfrm rot="3419336">
            <a:off x="2078037" y="4613986"/>
            <a:ext cx="479425" cy="520700"/>
          </a:xfrm>
          <a:prstGeom prst="rect">
            <a:avLst/>
          </a:prstGeom>
          <a:gradFill rotWithShape="1">
            <a:gsLst>
              <a:gs pos="0">
                <a:schemeClr val="folHlink"/>
              </a:gs>
              <a:gs pos="100000">
                <a:schemeClr val="folHlink">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folHlink"/>
            </a:extrusionClr>
            <a:contourClr>
              <a:schemeClr val="folHlink"/>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a:solidFill>
                <a:prstClr val="black"/>
              </a:solidFill>
            </a:endParaRPr>
          </a:p>
        </p:txBody>
      </p:sp>
      <p:sp>
        <p:nvSpPr>
          <p:cNvPr id="7" name="Text Box 5"/>
          <p:cNvSpPr txBox="1">
            <a:spLocks noChangeArrowheads="1"/>
          </p:cNvSpPr>
          <p:nvPr/>
        </p:nvSpPr>
        <p:spPr bwMode="gray">
          <a:xfrm>
            <a:off x="2133600" y="4656848"/>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400" b="1">
                <a:solidFill>
                  <a:srgbClr val="FFFFFF"/>
                </a:solidFill>
                <a:cs typeface="Arial" panose="020B0604020202020204" pitchFamily="34" charset="0"/>
              </a:rPr>
              <a:t>4</a:t>
            </a:r>
          </a:p>
        </p:txBody>
      </p:sp>
      <p:sp>
        <p:nvSpPr>
          <p:cNvPr id="8" name="Line 6"/>
          <p:cNvSpPr>
            <a:spLocks noChangeShapeType="1"/>
          </p:cNvSpPr>
          <p:nvPr/>
        </p:nvSpPr>
        <p:spPr bwMode="gray">
          <a:xfrm>
            <a:off x="2362200" y="2675648"/>
            <a:ext cx="4800600" cy="0"/>
          </a:xfrm>
          <a:prstGeom prst="line">
            <a:avLst/>
          </a:prstGeom>
          <a:noFill/>
          <a:ln w="25400">
            <a:solidFill>
              <a:schemeClr val="tx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sp>
        <p:nvSpPr>
          <p:cNvPr id="9" name="Rectangle 7"/>
          <p:cNvSpPr>
            <a:spLocks noChangeArrowheads="1"/>
          </p:cNvSpPr>
          <p:nvPr/>
        </p:nvSpPr>
        <p:spPr bwMode="gray">
          <a:xfrm rot="3419336">
            <a:off x="2078037" y="2099386"/>
            <a:ext cx="479425" cy="520700"/>
          </a:xfrm>
          <a:prstGeom prst="rect">
            <a:avLst/>
          </a:prstGeom>
          <a:gradFill rotWithShape="1">
            <a:gsLst>
              <a:gs pos="0">
                <a:schemeClr val="accent1"/>
              </a:gs>
              <a:gs pos="100000">
                <a:schemeClr val="accent1">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a:solidFill>
                <a:prstClr val="black"/>
              </a:solidFill>
            </a:endParaRPr>
          </a:p>
        </p:txBody>
      </p:sp>
      <p:sp>
        <p:nvSpPr>
          <p:cNvPr id="10" name="Text Box 8"/>
          <p:cNvSpPr txBox="1">
            <a:spLocks noChangeArrowheads="1"/>
          </p:cNvSpPr>
          <p:nvPr/>
        </p:nvSpPr>
        <p:spPr bwMode="gray">
          <a:xfrm>
            <a:off x="3970116" y="2186698"/>
            <a:ext cx="31164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zh-CN" altLang="en-US" sz="2800" dirty="0">
                <a:solidFill>
                  <a:prstClr val="black"/>
                </a:solidFill>
                <a:latin typeface="宋体" panose="02010600030101010101" pitchFamily="2" charset="-122"/>
                <a:cs typeface="Arial" panose="020B0604020202020204" pitchFamily="34" charset="0"/>
              </a:rPr>
              <a:t>研究背景</a:t>
            </a:r>
            <a:endParaRPr lang="en-US" altLang="zh-CN" sz="2800" dirty="0">
              <a:solidFill>
                <a:prstClr val="black"/>
              </a:solidFill>
              <a:latin typeface="宋体" panose="02010600030101010101" pitchFamily="2" charset="-122"/>
              <a:cs typeface="Arial" panose="020B0604020202020204" pitchFamily="34" charset="0"/>
            </a:endParaRPr>
          </a:p>
        </p:txBody>
      </p:sp>
      <p:sp>
        <p:nvSpPr>
          <p:cNvPr id="11" name="Text Box 9"/>
          <p:cNvSpPr txBox="1">
            <a:spLocks noChangeArrowheads="1"/>
          </p:cNvSpPr>
          <p:nvPr/>
        </p:nvSpPr>
        <p:spPr bwMode="gray">
          <a:xfrm>
            <a:off x="2133600" y="2142248"/>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400" b="1">
                <a:solidFill>
                  <a:srgbClr val="FFFFFF"/>
                </a:solidFill>
                <a:cs typeface="Arial" panose="020B0604020202020204" pitchFamily="34" charset="0"/>
              </a:rPr>
              <a:t>1</a:t>
            </a:r>
          </a:p>
        </p:txBody>
      </p:sp>
      <p:sp>
        <p:nvSpPr>
          <p:cNvPr id="12" name="Line 10"/>
          <p:cNvSpPr>
            <a:spLocks noChangeShapeType="1"/>
          </p:cNvSpPr>
          <p:nvPr/>
        </p:nvSpPr>
        <p:spPr bwMode="gray">
          <a:xfrm>
            <a:off x="2362200" y="3513848"/>
            <a:ext cx="4800600" cy="0"/>
          </a:xfrm>
          <a:prstGeom prst="line">
            <a:avLst/>
          </a:prstGeom>
          <a:noFill/>
          <a:ln w="25400">
            <a:solidFill>
              <a:schemeClr val="tx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sp>
        <p:nvSpPr>
          <p:cNvPr id="13" name="Rectangle 11"/>
          <p:cNvSpPr>
            <a:spLocks noChangeArrowheads="1"/>
          </p:cNvSpPr>
          <p:nvPr/>
        </p:nvSpPr>
        <p:spPr bwMode="gray">
          <a:xfrm rot="3419336">
            <a:off x="2078037" y="2937586"/>
            <a:ext cx="479425" cy="520700"/>
          </a:xfrm>
          <a:prstGeom prst="rect">
            <a:avLst/>
          </a:prstGeom>
          <a:gradFill rotWithShape="1">
            <a:gsLst>
              <a:gs pos="0">
                <a:schemeClr val="accent2"/>
              </a:gs>
              <a:gs pos="100000">
                <a:schemeClr val="accent2">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2"/>
            </a:extrusionClr>
            <a:contourClr>
              <a:schemeClr val="accent2"/>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a:solidFill>
                <a:prstClr val="black"/>
              </a:solidFill>
            </a:endParaRPr>
          </a:p>
        </p:txBody>
      </p:sp>
      <p:sp>
        <p:nvSpPr>
          <p:cNvPr id="14" name="Text Box 12"/>
          <p:cNvSpPr txBox="1">
            <a:spLocks noChangeArrowheads="1"/>
          </p:cNvSpPr>
          <p:nvPr/>
        </p:nvSpPr>
        <p:spPr bwMode="gray">
          <a:xfrm>
            <a:off x="2133600" y="2980448"/>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400" b="1">
                <a:solidFill>
                  <a:srgbClr val="FFFFFF"/>
                </a:solidFill>
                <a:cs typeface="Arial" panose="020B0604020202020204" pitchFamily="34" charset="0"/>
              </a:rPr>
              <a:t>2</a:t>
            </a:r>
          </a:p>
        </p:txBody>
      </p:sp>
      <p:sp>
        <p:nvSpPr>
          <p:cNvPr id="15" name="Line 13"/>
          <p:cNvSpPr>
            <a:spLocks noChangeShapeType="1"/>
          </p:cNvSpPr>
          <p:nvPr/>
        </p:nvSpPr>
        <p:spPr bwMode="gray">
          <a:xfrm>
            <a:off x="2363788" y="4350461"/>
            <a:ext cx="4799012" cy="1587"/>
          </a:xfrm>
          <a:prstGeom prst="line">
            <a:avLst/>
          </a:prstGeom>
          <a:noFill/>
          <a:ln w="25400">
            <a:solidFill>
              <a:schemeClr val="tx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sp>
        <p:nvSpPr>
          <p:cNvPr id="16" name="Rectangle 14"/>
          <p:cNvSpPr>
            <a:spLocks noChangeArrowheads="1"/>
          </p:cNvSpPr>
          <p:nvPr/>
        </p:nvSpPr>
        <p:spPr bwMode="gray">
          <a:xfrm rot="3419336">
            <a:off x="2078037" y="3775786"/>
            <a:ext cx="479425" cy="520700"/>
          </a:xfrm>
          <a:prstGeom prst="rect">
            <a:avLst/>
          </a:prstGeom>
          <a:gradFill rotWithShape="1">
            <a:gsLst>
              <a:gs pos="0">
                <a:schemeClr val="hlink"/>
              </a:gs>
              <a:gs pos="100000">
                <a:schemeClr val="hlink">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hlink"/>
            </a:extrusionClr>
            <a:contourClr>
              <a:schemeClr val="hlink"/>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a:solidFill>
                <a:prstClr val="black"/>
              </a:solidFill>
            </a:endParaRPr>
          </a:p>
        </p:txBody>
      </p:sp>
      <p:sp>
        <p:nvSpPr>
          <p:cNvPr id="17" name="Text Box 15"/>
          <p:cNvSpPr txBox="1">
            <a:spLocks noChangeArrowheads="1"/>
          </p:cNvSpPr>
          <p:nvPr/>
        </p:nvSpPr>
        <p:spPr bwMode="gray">
          <a:xfrm>
            <a:off x="2133600" y="3818648"/>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400" b="1">
                <a:solidFill>
                  <a:srgbClr val="FFFFFF"/>
                </a:solidFill>
                <a:cs typeface="Arial" panose="020B0604020202020204" pitchFamily="34" charset="0"/>
              </a:rPr>
              <a:t>3</a:t>
            </a:r>
          </a:p>
        </p:txBody>
      </p:sp>
      <p:sp>
        <p:nvSpPr>
          <p:cNvPr id="18" name="Line 16"/>
          <p:cNvSpPr>
            <a:spLocks noChangeShapeType="1"/>
          </p:cNvSpPr>
          <p:nvPr/>
        </p:nvSpPr>
        <p:spPr bwMode="gray">
          <a:xfrm>
            <a:off x="2362200" y="6050673"/>
            <a:ext cx="4800600" cy="0"/>
          </a:xfrm>
          <a:prstGeom prst="line">
            <a:avLst/>
          </a:prstGeom>
          <a:noFill/>
          <a:ln w="25400">
            <a:solidFill>
              <a:schemeClr val="tx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sp>
        <p:nvSpPr>
          <p:cNvPr id="19" name="Rectangle 17"/>
          <p:cNvSpPr>
            <a:spLocks noChangeArrowheads="1"/>
          </p:cNvSpPr>
          <p:nvPr/>
        </p:nvSpPr>
        <p:spPr bwMode="ltGray">
          <a:xfrm rot="3419336">
            <a:off x="2078037" y="5474411"/>
            <a:ext cx="479425" cy="520700"/>
          </a:xfrm>
          <a:prstGeom prst="rect">
            <a:avLst/>
          </a:prstGeom>
          <a:gradFill rotWithShape="1">
            <a:gsLst>
              <a:gs pos="0">
                <a:schemeClr val="tx2"/>
              </a:gs>
              <a:gs pos="100000">
                <a:schemeClr val="tx2">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tx2"/>
            </a:extrusionClr>
            <a:contourClr>
              <a:schemeClr val="tx2"/>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a:solidFill>
                <a:prstClr val="black"/>
              </a:solidFill>
            </a:endParaRPr>
          </a:p>
        </p:txBody>
      </p:sp>
      <p:sp>
        <p:nvSpPr>
          <p:cNvPr id="20" name="Text Box 18"/>
          <p:cNvSpPr txBox="1">
            <a:spLocks noChangeArrowheads="1"/>
          </p:cNvSpPr>
          <p:nvPr/>
        </p:nvSpPr>
        <p:spPr bwMode="gray">
          <a:xfrm>
            <a:off x="2133600" y="5517273"/>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400" b="1">
                <a:solidFill>
                  <a:srgbClr val="FFFFFF"/>
                </a:solidFill>
                <a:cs typeface="Arial" panose="020B0604020202020204" pitchFamily="34" charset="0"/>
              </a:rPr>
              <a:t>5</a:t>
            </a:r>
          </a:p>
        </p:txBody>
      </p:sp>
      <p:sp>
        <p:nvSpPr>
          <p:cNvPr id="21" name="Text Box 19"/>
          <p:cNvSpPr txBox="1">
            <a:spLocks noChangeArrowheads="1"/>
          </p:cNvSpPr>
          <p:nvPr/>
        </p:nvSpPr>
        <p:spPr bwMode="gray">
          <a:xfrm>
            <a:off x="3970116" y="3048711"/>
            <a:ext cx="31164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zh-CN" altLang="en-US" sz="2800" dirty="0">
                <a:solidFill>
                  <a:prstClr val="black"/>
                </a:solidFill>
                <a:latin typeface="宋体" panose="02010600030101010101" pitchFamily="2" charset="-122"/>
                <a:cs typeface="Arial" panose="020B0604020202020204" pitchFamily="34" charset="0"/>
              </a:rPr>
              <a:t>问题描述</a:t>
            </a:r>
            <a:endParaRPr lang="en-US" altLang="zh-CN" sz="2800" dirty="0">
              <a:solidFill>
                <a:prstClr val="black"/>
              </a:solidFill>
              <a:latin typeface="宋体" panose="02010600030101010101" pitchFamily="2" charset="-122"/>
              <a:cs typeface="Arial" panose="020B0604020202020204" pitchFamily="34" charset="0"/>
            </a:endParaRPr>
          </a:p>
        </p:txBody>
      </p:sp>
      <p:sp>
        <p:nvSpPr>
          <p:cNvPr id="22" name="Text Box 20"/>
          <p:cNvSpPr txBox="1">
            <a:spLocks noChangeArrowheads="1"/>
          </p:cNvSpPr>
          <p:nvPr/>
        </p:nvSpPr>
        <p:spPr bwMode="gray">
          <a:xfrm>
            <a:off x="3970116" y="3888498"/>
            <a:ext cx="31164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zh-CN" altLang="en-US" sz="2800" dirty="0">
                <a:solidFill>
                  <a:prstClr val="black"/>
                </a:solidFill>
                <a:latin typeface="宋体" panose="02010600030101010101" pitchFamily="2" charset="-122"/>
                <a:cs typeface="Arial" panose="020B0604020202020204" pitchFamily="34" charset="0"/>
              </a:rPr>
              <a:t>启发式算法</a:t>
            </a:r>
            <a:endParaRPr lang="en-US" altLang="zh-CN" sz="2800" dirty="0">
              <a:solidFill>
                <a:prstClr val="black"/>
              </a:solidFill>
              <a:latin typeface="宋体" panose="02010600030101010101" pitchFamily="2" charset="-122"/>
              <a:cs typeface="Arial" panose="020B0604020202020204" pitchFamily="34" charset="0"/>
            </a:endParaRPr>
          </a:p>
        </p:txBody>
      </p:sp>
      <p:sp>
        <p:nvSpPr>
          <p:cNvPr id="23" name="Text Box 21"/>
          <p:cNvSpPr txBox="1">
            <a:spLocks noChangeArrowheads="1"/>
          </p:cNvSpPr>
          <p:nvPr/>
        </p:nvSpPr>
        <p:spPr bwMode="gray">
          <a:xfrm>
            <a:off x="3970116" y="4729873"/>
            <a:ext cx="31164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zh-CN" altLang="en-US" sz="2800" dirty="0">
                <a:solidFill>
                  <a:prstClr val="black"/>
                </a:solidFill>
                <a:latin typeface="宋体" panose="02010600030101010101" pitchFamily="2" charset="-122"/>
                <a:cs typeface="Arial" panose="020B0604020202020204" pitchFamily="34" charset="0"/>
              </a:rPr>
              <a:t>试验平台</a:t>
            </a:r>
            <a:endParaRPr lang="en-US" altLang="zh-CN" sz="2800" dirty="0">
              <a:solidFill>
                <a:prstClr val="black"/>
              </a:solidFill>
              <a:latin typeface="宋体" panose="02010600030101010101" pitchFamily="2" charset="-122"/>
              <a:cs typeface="Arial" panose="020B0604020202020204" pitchFamily="34" charset="0"/>
            </a:endParaRPr>
          </a:p>
        </p:txBody>
      </p:sp>
      <p:sp>
        <p:nvSpPr>
          <p:cNvPr id="24" name="Text Box 22"/>
          <p:cNvSpPr txBox="1">
            <a:spLocks noChangeArrowheads="1"/>
          </p:cNvSpPr>
          <p:nvPr/>
        </p:nvSpPr>
        <p:spPr bwMode="gray">
          <a:xfrm>
            <a:off x="3970116" y="5580773"/>
            <a:ext cx="31164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zh-CN" altLang="en-US" sz="2800" dirty="0">
                <a:solidFill>
                  <a:prstClr val="black"/>
                </a:solidFill>
                <a:latin typeface="宋体" panose="02010600030101010101" pitchFamily="2" charset="-122"/>
                <a:cs typeface="Arial" panose="020B0604020202020204" pitchFamily="34" charset="0"/>
              </a:rPr>
              <a:t>总结</a:t>
            </a:r>
            <a:endParaRPr lang="en-US" altLang="zh-CN" sz="2800" dirty="0">
              <a:solidFill>
                <a:prstClr val="black"/>
              </a:solidFill>
              <a:latin typeface="宋体" panose="02010600030101010101" pitchFamily="2" charset="-122"/>
              <a:cs typeface="Arial" panose="020B0604020202020204" pitchFamily="34" charset="0"/>
            </a:endParaRPr>
          </a:p>
        </p:txBody>
      </p:sp>
      <p:sp>
        <p:nvSpPr>
          <p:cNvPr id="25" name="日期占位符 24"/>
          <p:cNvSpPr>
            <a:spLocks noGrp="1"/>
          </p:cNvSpPr>
          <p:nvPr>
            <p:ph type="dt" sz="half" idx="10"/>
          </p:nvPr>
        </p:nvSpPr>
        <p:spPr/>
        <p:txBody>
          <a:bodyPr/>
          <a:lstStyle/>
          <a:p>
            <a:fld id="{51047ADE-0B71-4348-9605-1B5469DA6547}" type="datetime2">
              <a:rPr lang="zh-CN" altLang="en-US" smtClean="0">
                <a:solidFill>
                  <a:prstClr val="black">
                    <a:tint val="75000"/>
                  </a:prstClr>
                </a:solidFill>
              </a:rPr>
              <a:t>2015年4月26日</a:t>
            </a:fld>
            <a:endParaRPr lang="zh-CN" altLang="en-US" dirty="0">
              <a:solidFill>
                <a:prstClr val="black">
                  <a:tint val="75000"/>
                </a:prstClr>
              </a:solidFill>
            </a:endParaRPr>
          </a:p>
        </p:txBody>
      </p:sp>
      <p:sp>
        <p:nvSpPr>
          <p:cNvPr id="26" name="页脚占位符 25"/>
          <p:cNvSpPr>
            <a:spLocks noGrp="1"/>
          </p:cNvSpPr>
          <p:nvPr>
            <p:ph type="ftr" sz="quarter" idx="11"/>
          </p:nvPr>
        </p:nvSpPr>
        <p:spPr/>
        <p:txBody>
          <a:bodyPr/>
          <a:lstStyle/>
          <a:p>
            <a:r>
              <a:rPr lang="zh-CN" altLang="en-US" smtClean="0">
                <a:solidFill>
                  <a:prstClr val="black">
                    <a:tint val="75000"/>
                  </a:prstClr>
                </a:solidFill>
              </a:rPr>
              <a:t>工学硕士毕业答辩</a:t>
            </a:r>
            <a:r>
              <a:rPr lang="en-US" altLang="zh-CN" smtClean="0">
                <a:solidFill>
                  <a:prstClr val="black">
                    <a:tint val="75000"/>
                  </a:prstClr>
                </a:solidFill>
              </a:rPr>
              <a:t>@USTC</a:t>
            </a:r>
            <a:endParaRPr lang="zh-CN" altLang="en-US">
              <a:solidFill>
                <a:prstClr val="black">
                  <a:tint val="75000"/>
                </a:prstClr>
              </a:solidFill>
            </a:endParaRPr>
          </a:p>
        </p:txBody>
      </p:sp>
      <p:sp>
        <p:nvSpPr>
          <p:cNvPr id="27" name="灯片编号占位符 26"/>
          <p:cNvSpPr>
            <a:spLocks noGrp="1"/>
          </p:cNvSpPr>
          <p:nvPr>
            <p:ph type="sldNum" sz="quarter" idx="12"/>
          </p:nvPr>
        </p:nvSpPr>
        <p:spPr/>
        <p:txBody>
          <a:bodyPr/>
          <a:lstStyle/>
          <a:p>
            <a:fld id="{F32BF765-E295-4AB7-920A-FF7CD9B73238}" type="slidenum">
              <a:rPr lang="zh-CN" altLang="en-US" smtClean="0">
                <a:solidFill>
                  <a:prstClr val="black">
                    <a:tint val="75000"/>
                  </a:prstClr>
                </a:solidFill>
              </a:rPr>
              <a:pPr/>
              <a:t>10</a:t>
            </a:fld>
            <a:endParaRPr lang="zh-CN" altLang="en-US">
              <a:solidFill>
                <a:prstClr val="black">
                  <a:tint val="75000"/>
                </a:prstClr>
              </a:solidFill>
            </a:endParaRPr>
          </a:p>
        </p:txBody>
      </p:sp>
      <p:sp>
        <p:nvSpPr>
          <p:cNvPr id="2" name="矩形 1"/>
          <p:cNvSpPr/>
          <p:nvPr/>
        </p:nvSpPr>
        <p:spPr>
          <a:xfrm>
            <a:off x="1134319" y="4453603"/>
            <a:ext cx="6782765" cy="176200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矩形 2"/>
          <p:cNvSpPr/>
          <p:nvPr/>
        </p:nvSpPr>
        <p:spPr>
          <a:xfrm>
            <a:off x="1574157" y="1840375"/>
            <a:ext cx="6099858" cy="174976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2646561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启发式算法：设计原理</a:t>
            </a:r>
            <a:endParaRPr lang="zh-CN" altLang="en-US" dirty="0"/>
          </a:p>
        </p:txBody>
      </p:sp>
      <p:sp>
        <p:nvSpPr>
          <p:cNvPr id="3" name="日期占位符 2"/>
          <p:cNvSpPr>
            <a:spLocks noGrp="1"/>
          </p:cNvSpPr>
          <p:nvPr>
            <p:ph type="dt" sz="half" idx="10"/>
          </p:nvPr>
        </p:nvSpPr>
        <p:spPr/>
        <p:txBody>
          <a:bodyPr/>
          <a:lstStyle/>
          <a:p>
            <a:fld id="{025CD6DD-F04E-4059-947C-126BEA3B6D15}" type="datetime2">
              <a:rPr lang="zh-CN" altLang="en-US" smtClean="0"/>
              <a:t>2015年4月26日</a:t>
            </a:fld>
            <a:endParaRPr lang="zh-CN" altLang="en-US" dirty="0"/>
          </a:p>
        </p:txBody>
      </p:sp>
      <p:sp>
        <p:nvSpPr>
          <p:cNvPr id="4" name="页脚占位符 3"/>
          <p:cNvSpPr>
            <a:spLocks noGrp="1"/>
          </p:cNvSpPr>
          <p:nvPr>
            <p:ph type="ftr" sz="quarter" idx="11"/>
          </p:nvPr>
        </p:nvSpPr>
        <p:spPr/>
        <p:txBody>
          <a:bodyPr/>
          <a:lstStyle/>
          <a:p>
            <a:r>
              <a:rPr lang="zh-CN" altLang="en-US" smtClean="0"/>
              <a:t>工学硕士毕业答辩</a:t>
            </a:r>
            <a:r>
              <a:rPr lang="en-US" altLang="zh-CN" smtClean="0"/>
              <a:t>@USTC</a:t>
            </a:r>
            <a:endParaRPr lang="zh-CN" altLang="en-US"/>
          </a:p>
        </p:txBody>
      </p:sp>
      <p:sp>
        <p:nvSpPr>
          <p:cNvPr id="5" name="灯片编号占位符 4"/>
          <p:cNvSpPr>
            <a:spLocks noGrp="1"/>
          </p:cNvSpPr>
          <p:nvPr>
            <p:ph type="sldNum" sz="quarter" idx="12"/>
          </p:nvPr>
        </p:nvSpPr>
        <p:spPr/>
        <p:txBody>
          <a:bodyPr/>
          <a:lstStyle/>
          <a:p>
            <a:r>
              <a:rPr lang="zh-CN" altLang="en-US" smtClean="0"/>
              <a:t>第</a:t>
            </a:r>
            <a:fld id="{F32BF765-E295-4AB7-920A-FF7CD9B73238}" type="slidenum">
              <a:rPr lang="zh-CN" altLang="en-US" smtClean="0"/>
              <a:pPr/>
              <a:t>11</a:t>
            </a:fld>
            <a:r>
              <a:rPr lang="zh-CN" altLang="en-US" smtClean="0"/>
              <a:t>页</a:t>
            </a:r>
            <a:endParaRPr lang="zh-CN" altLang="en-US" dirty="0"/>
          </a:p>
        </p:txBody>
      </p:sp>
      <p:sp>
        <p:nvSpPr>
          <p:cNvPr id="9" name="AutoShape 2"/>
          <p:cNvSpPr>
            <a:spLocks noChangeArrowheads="1"/>
          </p:cNvSpPr>
          <p:nvPr/>
        </p:nvSpPr>
        <p:spPr bwMode="gray">
          <a:xfrm flipV="1">
            <a:off x="3437139" y="3630917"/>
            <a:ext cx="2262187" cy="1304925"/>
          </a:xfrm>
          <a:prstGeom prst="upArrow">
            <a:avLst>
              <a:gd name="adj1" fmla="val 66602"/>
              <a:gd name="adj2" fmla="val 48259"/>
            </a:avLst>
          </a:prstGeom>
          <a:gradFill rotWithShape="1">
            <a:gsLst>
              <a:gs pos="0">
                <a:srgbClr val="336699"/>
              </a:gs>
              <a:gs pos="100000">
                <a:srgbClr val="336699">
                  <a:gamma/>
                  <a:tint val="0"/>
                  <a:invGamma/>
                  <a:alpha val="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sp>
        <p:nvSpPr>
          <p:cNvPr id="10" name="AutoShape 3"/>
          <p:cNvSpPr>
            <a:spLocks noChangeArrowheads="1"/>
          </p:cNvSpPr>
          <p:nvPr/>
        </p:nvSpPr>
        <p:spPr bwMode="gray">
          <a:xfrm>
            <a:off x="522888" y="3203157"/>
            <a:ext cx="1658937" cy="762000"/>
          </a:xfrm>
          <a:prstGeom prst="roundRect">
            <a:avLst>
              <a:gd name="adj" fmla="val 16667"/>
            </a:avLst>
          </a:prstGeom>
          <a:solidFill>
            <a:schemeClr val="hlink"/>
          </a:solidFill>
          <a:ln w="38100" algn="ctr">
            <a:solidFill>
              <a:srgbClr val="FFFFFF">
                <a:alpha val="70000"/>
              </a:srgbClr>
            </a:solidFill>
            <a:round/>
            <a:headEnd/>
            <a:tailEnd/>
          </a:ln>
          <a:effectLst/>
          <a:extLst>
            <a:ext uri="{AF507438-7753-43E0-B8FC-AC1667EBCBE1}">
              <a14:hiddenEffects xmlns:a14="http://schemas.microsoft.com/office/drawing/2010/main">
                <a:effectLst>
                  <a:outerShdw dist="35921" dir="2700000" algn="ctr" rotWithShape="0">
                    <a:schemeClr val="tx2">
                      <a:alpha val="50000"/>
                    </a:schemeClr>
                  </a:outerShdw>
                </a:effectLst>
              </a14:hiddenEffects>
            </a:ext>
          </a:extLst>
        </p:spPr>
        <p:txBody>
          <a:bodyPr wrap="none" anchor="ctr"/>
          <a:lstStyle/>
          <a:p>
            <a:endParaRPr lang="zh-CN" altLang="en-US"/>
          </a:p>
        </p:txBody>
      </p:sp>
      <p:sp>
        <p:nvSpPr>
          <p:cNvPr id="13" name="AutoShape 8"/>
          <p:cNvSpPr>
            <a:spLocks noChangeArrowheads="1"/>
          </p:cNvSpPr>
          <p:nvPr/>
        </p:nvSpPr>
        <p:spPr bwMode="gray">
          <a:xfrm rot="5400000">
            <a:off x="2038156" y="2830888"/>
            <a:ext cx="865188" cy="431800"/>
          </a:xfrm>
          <a:prstGeom prst="upArrow">
            <a:avLst>
              <a:gd name="adj1" fmla="val 50093"/>
              <a:gd name="adj2" fmla="val 54046"/>
            </a:avLst>
          </a:prstGeom>
          <a:gradFill rotWithShape="1">
            <a:gsLst>
              <a:gs pos="0">
                <a:srgbClr val="336699"/>
              </a:gs>
              <a:gs pos="100000">
                <a:srgbClr val="336699">
                  <a:gamma/>
                  <a:tint val="0"/>
                  <a:invGamma/>
                  <a:alpha val="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sp>
        <p:nvSpPr>
          <p:cNvPr id="14" name="AutoShape 9"/>
          <p:cNvSpPr>
            <a:spLocks noChangeArrowheads="1"/>
          </p:cNvSpPr>
          <p:nvPr/>
        </p:nvSpPr>
        <p:spPr bwMode="gray">
          <a:xfrm rot="16200000">
            <a:off x="6292375" y="2830624"/>
            <a:ext cx="865187" cy="431800"/>
          </a:xfrm>
          <a:prstGeom prst="upArrow">
            <a:avLst>
              <a:gd name="adj1" fmla="val 50093"/>
              <a:gd name="adj2" fmla="val 54046"/>
            </a:avLst>
          </a:prstGeom>
          <a:gradFill rotWithShape="1">
            <a:gsLst>
              <a:gs pos="0">
                <a:srgbClr val="336699"/>
              </a:gs>
              <a:gs pos="100000">
                <a:srgbClr val="336699">
                  <a:gamma/>
                  <a:tint val="0"/>
                  <a:invGamma/>
                  <a:alpha val="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sp>
        <p:nvSpPr>
          <p:cNvPr id="18" name="AutoShape 13"/>
          <p:cNvSpPr>
            <a:spLocks noChangeArrowheads="1"/>
          </p:cNvSpPr>
          <p:nvPr/>
        </p:nvSpPr>
        <p:spPr bwMode="gray">
          <a:xfrm>
            <a:off x="522888" y="2252244"/>
            <a:ext cx="1658937" cy="762000"/>
          </a:xfrm>
          <a:prstGeom prst="roundRect">
            <a:avLst>
              <a:gd name="adj" fmla="val 16667"/>
            </a:avLst>
          </a:prstGeom>
          <a:solidFill>
            <a:schemeClr val="hlink"/>
          </a:solidFill>
          <a:ln w="38100" algn="ctr">
            <a:solidFill>
              <a:srgbClr val="FFFFFF">
                <a:alpha val="70000"/>
              </a:srgbClr>
            </a:solidFill>
            <a:round/>
            <a:headEnd/>
            <a:tailEnd/>
          </a:ln>
          <a:effectLst/>
          <a:extLst>
            <a:ext uri="{AF507438-7753-43E0-B8FC-AC1667EBCBE1}">
              <a14:hiddenEffects xmlns:a14="http://schemas.microsoft.com/office/drawing/2010/main">
                <a:effectLst>
                  <a:outerShdw dist="35921" dir="2700000" algn="ctr" rotWithShape="0">
                    <a:schemeClr val="tx2">
                      <a:alpha val="50000"/>
                    </a:schemeClr>
                  </a:outerShdw>
                </a:effectLst>
              </a14:hiddenEffects>
            </a:ext>
          </a:extLst>
        </p:spPr>
        <p:txBody>
          <a:bodyPr wrap="none" anchor="ctr"/>
          <a:lstStyle/>
          <a:p>
            <a:endParaRPr lang="zh-CN" altLang="en-US"/>
          </a:p>
        </p:txBody>
      </p:sp>
      <p:sp>
        <p:nvSpPr>
          <p:cNvPr id="19" name="AutoShape 14"/>
          <p:cNvSpPr>
            <a:spLocks noChangeArrowheads="1"/>
          </p:cNvSpPr>
          <p:nvPr/>
        </p:nvSpPr>
        <p:spPr bwMode="gray">
          <a:xfrm>
            <a:off x="7044057" y="3145742"/>
            <a:ext cx="1658937" cy="762000"/>
          </a:xfrm>
          <a:prstGeom prst="roundRect">
            <a:avLst>
              <a:gd name="adj" fmla="val 16667"/>
            </a:avLst>
          </a:prstGeom>
          <a:solidFill>
            <a:schemeClr val="accent2"/>
          </a:solidFill>
          <a:ln w="38100" algn="ctr">
            <a:solidFill>
              <a:srgbClr val="FFFFFF">
                <a:alpha val="70000"/>
              </a:srgbClr>
            </a:solidFill>
            <a:round/>
            <a:headEnd/>
            <a:tailEnd/>
          </a:ln>
          <a:effectLst/>
          <a:extLst>
            <a:ext uri="{AF507438-7753-43E0-B8FC-AC1667EBCBE1}">
              <a14:hiddenEffects xmlns:a14="http://schemas.microsoft.com/office/drawing/2010/main">
                <a:effectLst>
                  <a:outerShdw dist="35921" dir="2700000" algn="ctr" rotWithShape="0">
                    <a:schemeClr val="tx2">
                      <a:alpha val="50000"/>
                    </a:schemeClr>
                  </a:outerShdw>
                </a:effectLst>
              </a14:hiddenEffects>
            </a:ext>
          </a:extLst>
        </p:spPr>
        <p:txBody>
          <a:bodyPr wrap="none" anchor="ctr"/>
          <a:lstStyle/>
          <a:p>
            <a:endParaRPr lang="zh-CN" altLang="en-US"/>
          </a:p>
        </p:txBody>
      </p:sp>
      <p:sp>
        <p:nvSpPr>
          <p:cNvPr id="20" name="AutoShape 15"/>
          <p:cNvSpPr>
            <a:spLocks noChangeArrowheads="1"/>
          </p:cNvSpPr>
          <p:nvPr/>
        </p:nvSpPr>
        <p:spPr bwMode="gray">
          <a:xfrm>
            <a:off x="7048819" y="2213880"/>
            <a:ext cx="1658938" cy="762000"/>
          </a:xfrm>
          <a:prstGeom prst="roundRect">
            <a:avLst>
              <a:gd name="adj" fmla="val 16667"/>
            </a:avLst>
          </a:prstGeom>
          <a:solidFill>
            <a:schemeClr val="accent2"/>
          </a:solidFill>
          <a:ln w="38100" algn="ctr">
            <a:solidFill>
              <a:srgbClr val="FFFFFF">
                <a:alpha val="70000"/>
              </a:srgbClr>
            </a:solidFill>
            <a:round/>
            <a:headEnd/>
            <a:tailEnd/>
          </a:ln>
          <a:effectLst/>
          <a:extLst>
            <a:ext uri="{AF507438-7753-43E0-B8FC-AC1667EBCBE1}">
              <a14:hiddenEffects xmlns:a14="http://schemas.microsoft.com/office/drawing/2010/main">
                <a:effectLst>
                  <a:outerShdw dist="35921" dir="2700000" algn="ctr" rotWithShape="0">
                    <a:schemeClr val="tx2">
                      <a:alpha val="50000"/>
                    </a:schemeClr>
                  </a:outerShdw>
                </a:effectLst>
              </a14:hiddenEffects>
            </a:ext>
          </a:extLst>
        </p:spPr>
        <p:txBody>
          <a:bodyPr wrap="none" anchor="ctr"/>
          <a:lstStyle/>
          <a:p>
            <a:endParaRPr lang="zh-CN" altLang="en-US"/>
          </a:p>
        </p:txBody>
      </p:sp>
      <p:sp>
        <p:nvSpPr>
          <p:cNvPr id="21" name="Text Box 16"/>
          <p:cNvSpPr txBox="1">
            <a:spLocks noChangeArrowheads="1"/>
          </p:cNvSpPr>
          <p:nvPr/>
        </p:nvSpPr>
        <p:spPr bwMode="white">
          <a:xfrm>
            <a:off x="7177407" y="2401205"/>
            <a:ext cx="1393825" cy="366712"/>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zh-CN" altLang="en-US" b="0" dirty="0" smtClean="0">
                <a:solidFill>
                  <a:srgbClr val="FFFFFF"/>
                </a:solidFill>
                <a:effectLst>
                  <a:outerShdw blurRad="38100" dist="38100" dir="2700000" algn="tl">
                    <a:srgbClr val="C0C0C0"/>
                  </a:outerShdw>
                </a:effectLst>
                <a:latin typeface="Calibri" panose="020F0502020204030204" pitchFamily="34" charset="0"/>
                <a:ea typeface="宋体" panose="02010600030101010101" pitchFamily="2" charset="-122"/>
              </a:rPr>
              <a:t>路由</a:t>
            </a:r>
            <a:endParaRPr lang="en-US" altLang="zh-CN" b="0" dirty="0">
              <a:solidFill>
                <a:srgbClr val="FFFFFF"/>
              </a:solidFill>
              <a:effectLst>
                <a:outerShdw blurRad="38100" dist="38100" dir="2700000" algn="tl">
                  <a:srgbClr val="C0C0C0"/>
                </a:outerShdw>
              </a:effectLst>
              <a:latin typeface="Calibri" panose="020F0502020204030204" pitchFamily="34" charset="0"/>
              <a:ea typeface="宋体" panose="02010600030101010101" pitchFamily="2" charset="-122"/>
            </a:endParaRPr>
          </a:p>
        </p:txBody>
      </p:sp>
      <p:sp>
        <p:nvSpPr>
          <p:cNvPr id="22" name="Text Box 17"/>
          <p:cNvSpPr txBox="1">
            <a:spLocks noChangeArrowheads="1"/>
          </p:cNvSpPr>
          <p:nvPr/>
        </p:nvSpPr>
        <p:spPr bwMode="white">
          <a:xfrm>
            <a:off x="7177407" y="3331480"/>
            <a:ext cx="1393825" cy="366712"/>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zh-CN" altLang="en-US" b="0" dirty="0" smtClean="0">
                <a:solidFill>
                  <a:srgbClr val="FFFFFF"/>
                </a:solidFill>
                <a:effectLst>
                  <a:outerShdw blurRad="38100" dist="38100" dir="2700000" algn="tl">
                    <a:srgbClr val="C0C0C0"/>
                  </a:outerShdw>
                </a:effectLst>
                <a:latin typeface="Calibri" panose="020F0502020204030204" pitchFamily="34" charset="0"/>
                <a:ea typeface="宋体" panose="02010600030101010101" pitchFamily="2" charset="-122"/>
              </a:rPr>
              <a:t>频谱分配</a:t>
            </a:r>
            <a:endParaRPr lang="en-US" altLang="zh-CN" b="0" dirty="0">
              <a:solidFill>
                <a:srgbClr val="FFFFFF"/>
              </a:solidFill>
              <a:effectLst>
                <a:outerShdw blurRad="38100" dist="38100" dir="2700000" algn="tl">
                  <a:srgbClr val="C0C0C0"/>
                </a:outerShdw>
              </a:effectLst>
              <a:latin typeface="Calibri" panose="020F0502020204030204" pitchFamily="34" charset="0"/>
              <a:ea typeface="宋体" panose="02010600030101010101" pitchFamily="2" charset="-122"/>
            </a:endParaRPr>
          </a:p>
        </p:txBody>
      </p:sp>
      <p:sp>
        <p:nvSpPr>
          <p:cNvPr id="23" name="Text Box 18"/>
          <p:cNvSpPr txBox="1">
            <a:spLocks noChangeArrowheads="1"/>
          </p:cNvSpPr>
          <p:nvPr/>
        </p:nvSpPr>
        <p:spPr bwMode="white">
          <a:xfrm>
            <a:off x="648300" y="2457032"/>
            <a:ext cx="1393825" cy="366712"/>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zh-CN" altLang="en-US" b="0" dirty="0" smtClean="0">
                <a:solidFill>
                  <a:srgbClr val="FFFFFF"/>
                </a:solidFill>
                <a:effectLst>
                  <a:outerShdw blurRad="38100" dist="38100" dir="2700000" algn="tl">
                    <a:srgbClr val="C0C0C0"/>
                  </a:outerShdw>
                </a:effectLst>
                <a:latin typeface="Calibri" panose="020F0502020204030204" pitchFamily="34" charset="0"/>
                <a:ea typeface="宋体" panose="02010600030101010101" pitchFamily="2" charset="-122"/>
              </a:rPr>
              <a:t>节点映射</a:t>
            </a:r>
            <a:endParaRPr lang="en-US" altLang="zh-CN" b="0" dirty="0">
              <a:solidFill>
                <a:srgbClr val="FFFFFF"/>
              </a:solidFill>
              <a:effectLst>
                <a:outerShdw blurRad="38100" dist="38100" dir="2700000" algn="tl">
                  <a:srgbClr val="C0C0C0"/>
                </a:outerShdw>
              </a:effectLst>
              <a:latin typeface="Calibri" panose="020F0502020204030204" pitchFamily="34" charset="0"/>
              <a:ea typeface="宋体" panose="02010600030101010101" pitchFamily="2" charset="-122"/>
            </a:endParaRPr>
          </a:p>
        </p:txBody>
      </p:sp>
      <p:sp>
        <p:nvSpPr>
          <p:cNvPr id="24" name="Text Box 19"/>
          <p:cNvSpPr txBox="1">
            <a:spLocks noChangeArrowheads="1"/>
          </p:cNvSpPr>
          <p:nvPr/>
        </p:nvSpPr>
        <p:spPr bwMode="white">
          <a:xfrm>
            <a:off x="648300" y="3396832"/>
            <a:ext cx="1393825" cy="366712"/>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zh-CN" altLang="en-US" b="0" dirty="0" smtClean="0">
                <a:solidFill>
                  <a:srgbClr val="FFFFFF"/>
                </a:solidFill>
                <a:effectLst>
                  <a:outerShdw blurRad="38100" dist="38100" dir="2700000" algn="tl">
                    <a:srgbClr val="C0C0C0"/>
                  </a:outerShdw>
                </a:effectLst>
                <a:latin typeface="Calibri" panose="020F0502020204030204" pitchFamily="34" charset="0"/>
                <a:ea typeface="宋体" panose="02010600030101010101" pitchFamily="2" charset="-122"/>
              </a:rPr>
              <a:t>链路映射</a:t>
            </a:r>
            <a:endParaRPr lang="en-US" altLang="zh-CN" b="0" dirty="0">
              <a:solidFill>
                <a:srgbClr val="FFFFFF"/>
              </a:solidFill>
              <a:effectLst>
                <a:outerShdw blurRad="38100" dist="38100" dir="2700000" algn="tl">
                  <a:srgbClr val="C0C0C0"/>
                </a:outerShdw>
              </a:effectLst>
              <a:latin typeface="Calibri" panose="020F0502020204030204" pitchFamily="34" charset="0"/>
              <a:ea typeface="宋体" panose="02010600030101010101" pitchFamily="2" charset="-122"/>
            </a:endParaRPr>
          </a:p>
        </p:txBody>
      </p:sp>
      <p:graphicFrame>
        <p:nvGraphicFramePr>
          <p:cNvPr id="42" name="图示 41"/>
          <p:cNvGraphicFramePr/>
          <p:nvPr>
            <p:extLst>
              <p:ext uri="{D42A27DB-BD31-4B8C-83A1-F6EECF244321}">
                <p14:modId xmlns:p14="http://schemas.microsoft.com/office/powerpoint/2010/main" val="442345144"/>
              </p:ext>
            </p:extLst>
          </p:nvPr>
        </p:nvGraphicFramePr>
        <p:xfrm>
          <a:off x="2940687" y="1760270"/>
          <a:ext cx="3267437" cy="17486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4" name="AutoShape 4"/>
          <p:cNvSpPr>
            <a:spLocks noChangeArrowheads="1"/>
          </p:cNvSpPr>
          <p:nvPr/>
        </p:nvSpPr>
        <p:spPr bwMode="gray">
          <a:xfrm>
            <a:off x="2826213" y="5075711"/>
            <a:ext cx="3481990" cy="1265929"/>
          </a:xfrm>
          <a:prstGeom prst="roundRect">
            <a:avLst>
              <a:gd name="adj" fmla="val 16667"/>
            </a:avLst>
          </a:prstGeom>
          <a:solidFill>
            <a:srgbClr val="DDDDDD"/>
          </a:solidFill>
          <a:ln w="12700" algn="ctr">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tx2">
                      <a:alpha val="50000"/>
                    </a:schemeClr>
                  </a:outerShdw>
                </a:effectLst>
              </a14:hiddenEffects>
            </a:ext>
          </a:extLst>
        </p:spPr>
        <p:txBody>
          <a:bodyPr wrap="none" anchor="ctr"/>
          <a:lstStyle/>
          <a:p>
            <a:endParaRPr lang="zh-CN" altLang="en-US"/>
          </a:p>
        </p:txBody>
      </p:sp>
      <p:sp>
        <p:nvSpPr>
          <p:cNvPr id="45" name="Rectangle 10"/>
          <p:cNvSpPr>
            <a:spLocks noChangeArrowheads="1"/>
          </p:cNvSpPr>
          <p:nvPr/>
        </p:nvSpPr>
        <p:spPr bwMode="black">
          <a:xfrm>
            <a:off x="3867585" y="5122221"/>
            <a:ext cx="1516121" cy="400110"/>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CN" sz="2000" dirty="0" smtClean="0">
                <a:solidFill>
                  <a:schemeClr val="tx2"/>
                </a:solidFill>
                <a:latin typeface="Calibri" panose="020F0502020204030204" pitchFamily="34" charset="0"/>
                <a:ea typeface="宋体" panose="02010600030101010101" pitchFamily="2" charset="-122"/>
              </a:rPr>
              <a:t>LRC-LSP</a:t>
            </a:r>
            <a:r>
              <a:rPr lang="zh-CN" altLang="en-US" sz="2000" dirty="0" smtClean="0">
                <a:solidFill>
                  <a:schemeClr val="tx2"/>
                </a:solidFill>
                <a:latin typeface="Calibri" panose="020F0502020204030204" pitchFamily="34" charset="0"/>
                <a:ea typeface="宋体" panose="02010600030101010101" pitchFamily="2" charset="-122"/>
              </a:rPr>
              <a:t>算法</a:t>
            </a:r>
            <a:endParaRPr lang="en-US" altLang="zh-CN" sz="2000" dirty="0">
              <a:solidFill>
                <a:schemeClr val="tx2"/>
              </a:solidFill>
              <a:latin typeface="Calibri" panose="020F0502020204030204" pitchFamily="34" charset="0"/>
              <a:ea typeface="宋体" panose="02010600030101010101" pitchFamily="2" charset="-122"/>
            </a:endParaRPr>
          </a:p>
        </p:txBody>
      </p:sp>
      <p:sp>
        <p:nvSpPr>
          <p:cNvPr id="46" name="Rectangle 11"/>
          <p:cNvSpPr>
            <a:spLocks noChangeArrowheads="1"/>
          </p:cNvSpPr>
          <p:nvPr/>
        </p:nvSpPr>
        <p:spPr bwMode="black">
          <a:xfrm>
            <a:off x="2974679" y="5637434"/>
            <a:ext cx="3243196" cy="646331"/>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285750" indent="-285750" algn="ctr">
              <a:buFont typeface="Arial" panose="020B0604020202020204" pitchFamily="34" charset="0"/>
              <a:buChar char="•"/>
            </a:pPr>
            <a:r>
              <a:rPr lang="zh-CN" altLang="en-US" dirty="0" smtClean="0">
                <a:latin typeface="Calibri" panose="020F0502020204030204" pitchFamily="34" charset="0"/>
                <a:ea typeface="宋体" panose="02010600030101010101" pitchFamily="2" charset="-122"/>
              </a:rPr>
              <a:t>节点映射与链路映射的协作</a:t>
            </a:r>
            <a:endParaRPr lang="en-US" altLang="zh-CN" dirty="0" smtClean="0">
              <a:latin typeface="Calibri" panose="020F0502020204030204" pitchFamily="34" charset="0"/>
              <a:ea typeface="宋体" panose="02010600030101010101" pitchFamily="2" charset="-122"/>
            </a:endParaRPr>
          </a:p>
          <a:p>
            <a:pPr marL="285750" indent="-285750">
              <a:buFont typeface="Arial" panose="020B0604020202020204" pitchFamily="34" charset="0"/>
              <a:buChar char="•"/>
            </a:pPr>
            <a:r>
              <a:rPr lang="zh-CN" altLang="en-US" dirty="0" smtClean="0">
                <a:latin typeface="Calibri" panose="020F0502020204030204" pitchFamily="34" charset="0"/>
                <a:ea typeface="宋体" panose="02010600030101010101" pitchFamily="2" charset="-122"/>
              </a:rPr>
              <a:t>路由与频谱分配的整合</a:t>
            </a:r>
            <a:endParaRPr lang="en-US" altLang="zh-CN" b="0" dirty="0">
              <a:latin typeface="Calibri" panose="020F0502020204030204" pitchFamily="34" charset="0"/>
              <a:ea typeface="宋体" panose="02010600030101010101" pitchFamily="2" charset="-122"/>
            </a:endParaRPr>
          </a:p>
        </p:txBody>
      </p:sp>
      <p:sp>
        <p:nvSpPr>
          <p:cNvPr id="47" name="Line 12"/>
          <p:cNvSpPr>
            <a:spLocks noChangeShapeType="1"/>
          </p:cNvSpPr>
          <p:nvPr/>
        </p:nvSpPr>
        <p:spPr bwMode="gray">
          <a:xfrm>
            <a:off x="2962738" y="5546084"/>
            <a:ext cx="3243262" cy="0"/>
          </a:xfrm>
          <a:prstGeom prst="line">
            <a:avLst/>
          </a:prstGeom>
          <a:noFill/>
          <a:ln w="9525">
            <a:solidFill>
              <a:srgbClr val="EAEAEA"/>
            </a:solidFill>
            <a:prstDash val="dash"/>
            <a:round/>
            <a:headEnd/>
            <a:tailEnd/>
          </a:ln>
          <a:effectLst>
            <a:outerShdw dist="17961" dir="18900000" algn="ctr" rotWithShape="0">
              <a:srgbClr val="808080"/>
            </a:outerShdw>
          </a:effectLst>
          <a:extLst>
            <a:ext uri="{909E8E84-426E-40DD-AFC4-6F175D3DCCD1}">
              <a14:hiddenFill xmlns:a14="http://schemas.microsoft.com/office/drawing/2010/main">
                <a:noFill/>
              </a14:hiddenFill>
            </a:ext>
          </a:extLst>
        </p:spPr>
        <p:txBody>
          <a:bodyPr wrap="none" anchor="ctr"/>
          <a:lstStyle/>
          <a:p>
            <a:endParaRPr lang="zh-CN" altLang="en-US"/>
          </a:p>
        </p:txBody>
      </p:sp>
    </p:spTree>
    <p:extLst>
      <p:ext uri="{BB962C8B-B14F-4D97-AF65-F5344CB8AC3E}">
        <p14:creationId xmlns:p14="http://schemas.microsoft.com/office/powerpoint/2010/main" val="2399822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a:xfrm>
            <a:off x="6149686" y="5290726"/>
            <a:ext cx="2056468"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8135815" y="3552247"/>
            <a:ext cx="0" cy="16160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6131169" y="3637772"/>
            <a:ext cx="0" cy="153055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H="1">
            <a:off x="6119446" y="1973812"/>
            <a:ext cx="1008185" cy="173429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6131169" y="3637772"/>
            <a:ext cx="2074985"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7127631" y="1973812"/>
            <a:ext cx="1008184" cy="173429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 name="日期占位符 3"/>
          <p:cNvSpPr>
            <a:spLocks noGrp="1"/>
          </p:cNvSpPr>
          <p:nvPr>
            <p:ph type="dt" sz="half" idx="10"/>
          </p:nvPr>
        </p:nvSpPr>
        <p:spPr/>
        <p:txBody>
          <a:bodyPr/>
          <a:lstStyle/>
          <a:p>
            <a:fld id="{ED4EFE96-F282-4078-8393-D495DEAE153E}" type="datetime2">
              <a:rPr lang="zh-CN" altLang="en-US" smtClean="0"/>
              <a:t>2015年4月26日</a:t>
            </a:fld>
            <a:endParaRPr lang="zh-CN" altLang="en-US"/>
          </a:p>
        </p:txBody>
      </p:sp>
      <p:sp>
        <p:nvSpPr>
          <p:cNvPr id="5" name="页脚占位符 4"/>
          <p:cNvSpPr>
            <a:spLocks noGrp="1"/>
          </p:cNvSpPr>
          <p:nvPr>
            <p:ph type="ftr" sz="quarter" idx="11"/>
          </p:nvPr>
        </p:nvSpPr>
        <p:spPr/>
        <p:txBody>
          <a:bodyPr/>
          <a:lstStyle/>
          <a:p>
            <a:r>
              <a:rPr lang="zh-CN" altLang="en-US" smtClean="0"/>
              <a:t>工学硕士毕业答辩</a:t>
            </a:r>
            <a:r>
              <a:rPr lang="en-US" altLang="zh-CN" smtClean="0"/>
              <a:t>@USTC</a:t>
            </a:r>
            <a:endParaRPr lang="zh-CN" altLang="en-US" dirty="0"/>
          </a:p>
        </p:txBody>
      </p:sp>
      <p:sp>
        <p:nvSpPr>
          <p:cNvPr id="6" name="灯片编号占位符 5"/>
          <p:cNvSpPr>
            <a:spLocks noGrp="1"/>
          </p:cNvSpPr>
          <p:nvPr>
            <p:ph type="sldNum" sz="quarter" idx="12"/>
          </p:nvPr>
        </p:nvSpPr>
        <p:spPr/>
        <p:txBody>
          <a:bodyPr/>
          <a:lstStyle/>
          <a:p>
            <a:fld id="{25711CE1-5A3A-4555-AFFF-2018F0E14892}" type="slidenum">
              <a:rPr lang="zh-CN" altLang="en-US" smtClean="0"/>
              <a:t>12</a:t>
            </a:fld>
            <a:endParaRPr lang="zh-CN" altLang="en-US" dirty="0"/>
          </a:p>
        </p:txBody>
      </p:sp>
      <p:sp>
        <p:nvSpPr>
          <p:cNvPr id="7" name="矩形 6"/>
          <p:cNvSpPr/>
          <p:nvPr/>
        </p:nvSpPr>
        <p:spPr>
          <a:xfrm>
            <a:off x="2329294" y="3708110"/>
            <a:ext cx="1984663" cy="1684771"/>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p:cNvSpPr/>
          <p:nvPr/>
        </p:nvSpPr>
        <p:spPr>
          <a:xfrm>
            <a:off x="2332758" y="2000660"/>
            <a:ext cx="1984663" cy="1710916"/>
          </a:xfrm>
          <a:prstGeom prst="triangl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3127661" y="1803232"/>
            <a:ext cx="394855" cy="394855"/>
          </a:xfrm>
          <a:prstGeom prst="ellipse">
            <a:avLst/>
          </a:prstGeom>
          <a:solidFill>
            <a:srgbClr val="E3F1F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smtClean="0">
                <a:solidFill>
                  <a:schemeClr val="tx1"/>
                </a:solidFill>
              </a:rPr>
              <a:t>A</a:t>
            </a:r>
            <a:endParaRPr lang="zh-CN" altLang="en-US" sz="3600" dirty="0">
              <a:solidFill>
                <a:schemeClr val="tx1"/>
              </a:solidFill>
            </a:endParaRPr>
          </a:p>
        </p:txBody>
      </p:sp>
      <p:sp>
        <p:nvSpPr>
          <p:cNvPr id="10" name="椭圆 9"/>
          <p:cNvSpPr/>
          <p:nvPr/>
        </p:nvSpPr>
        <p:spPr>
          <a:xfrm>
            <a:off x="4137309" y="5168325"/>
            <a:ext cx="394855" cy="394855"/>
          </a:xfrm>
          <a:prstGeom prst="ellipse">
            <a:avLst/>
          </a:prstGeom>
          <a:solidFill>
            <a:srgbClr val="E3F1F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tx1"/>
                </a:solidFill>
              </a:rPr>
              <a:t>D</a:t>
            </a:r>
            <a:endParaRPr lang="zh-CN" altLang="en-US" sz="3600" dirty="0">
              <a:solidFill>
                <a:schemeClr val="tx1"/>
              </a:solidFill>
            </a:endParaRPr>
          </a:p>
        </p:txBody>
      </p:sp>
      <p:sp>
        <p:nvSpPr>
          <p:cNvPr id="11" name="椭圆 10"/>
          <p:cNvSpPr/>
          <p:nvPr/>
        </p:nvSpPr>
        <p:spPr>
          <a:xfrm>
            <a:off x="2131867" y="5121057"/>
            <a:ext cx="394855" cy="394855"/>
          </a:xfrm>
          <a:prstGeom prst="ellipse">
            <a:avLst/>
          </a:prstGeom>
          <a:solidFill>
            <a:srgbClr val="E3F1F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tx1"/>
                </a:solidFill>
              </a:rPr>
              <a:t>E</a:t>
            </a:r>
            <a:endParaRPr lang="zh-CN" altLang="en-US" sz="3600" dirty="0">
              <a:solidFill>
                <a:schemeClr val="tx1"/>
              </a:solidFill>
            </a:endParaRPr>
          </a:p>
        </p:txBody>
      </p:sp>
      <p:sp>
        <p:nvSpPr>
          <p:cNvPr id="12" name="椭圆 11"/>
          <p:cNvSpPr/>
          <p:nvPr/>
        </p:nvSpPr>
        <p:spPr>
          <a:xfrm>
            <a:off x="4119993" y="3457409"/>
            <a:ext cx="394855" cy="394855"/>
          </a:xfrm>
          <a:prstGeom prst="ellipse">
            <a:avLst/>
          </a:prstGeom>
          <a:solidFill>
            <a:srgbClr val="E3F1F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tx1"/>
                </a:solidFill>
              </a:rPr>
              <a:t>B</a:t>
            </a:r>
            <a:endParaRPr lang="zh-CN" altLang="en-US" sz="3600" dirty="0">
              <a:solidFill>
                <a:schemeClr val="tx1"/>
              </a:solidFill>
            </a:endParaRPr>
          </a:p>
        </p:txBody>
      </p:sp>
      <p:sp>
        <p:nvSpPr>
          <p:cNvPr id="13" name="椭圆 12"/>
          <p:cNvSpPr/>
          <p:nvPr/>
        </p:nvSpPr>
        <p:spPr>
          <a:xfrm>
            <a:off x="2135331" y="3510683"/>
            <a:ext cx="394855" cy="394855"/>
          </a:xfrm>
          <a:prstGeom prst="ellipse">
            <a:avLst/>
          </a:prstGeom>
          <a:solidFill>
            <a:srgbClr val="E3F1F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tx1"/>
                </a:solidFill>
              </a:rPr>
              <a:t>C</a:t>
            </a:r>
            <a:endParaRPr lang="zh-CN" altLang="en-US" sz="3600" dirty="0">
              <a:solidFill>
                <a:schemeClr val="tx1"/>
              </a:solidFill>
            </a:endParaRPr>
          </a:p>
        </p:txBody>
      </p:sp>
      <p:sp>
        <p:nvSpPr>
          <p:cNvPr id="14" name="文本框 13"/>
          <p:cNvSpPr txBox="1"/>
          <p:nvPr/>
        </p:nvSpPr>
        <p:spPr>
          <a:xfrm>
            <a:off x="2425731" y="5692044"/>
            <a:ext cx="1723549" cy="461665"/>
          </a:xfrm>
          <a:prstGeom prst="rect">
            <a:avLst/>
          </a:prstGeom>
          <a:noFill/>
        </p:spPr>
        <p:txBody>
          <a:bodyPr wrap="none" rtlCol="0">
            <a:spAutoFit/>
          </a:bodyPr>
          <a:lstStyle/>
          <a:p>
            <a:r>
              <a:rPr lang="zh-CN" altLang="en-US" sz="2400" dirty="0" smtClean="0"/>
              <a:t>底层光网络</a:t>
            </a:r>
            <a:endParaRPr lang="zh-CN" altLang="en-US" sz="2400" dirty="0"/>
          </a:p>
        </p:txBody>
      </p:sp>
      <p:sp>
        <p:nvSpPr>
          <p:cNvPr id="15" name="矩形 14"/>
          <p:cNvSpPr/>
          <p:nvPr/>
        </p:nvSpPr>
        <p:spPr>
          <a:xfrm>
            <a:off x="3669323" y="1826678"/>
            <a:ext cx="353291" cy="353291"/>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solidFill>
                  <a:schemeClr val="tx1"/>
                </a:solidFill>
              </a:rPr>
              <a:t>9</a:t>
            </a:r>
            <a:endParaRPr lang="zh-CN" altLang="en-US" sz="2800" b="1" dirty="0">
              <a:solidFill>
                <a:schemeClr val="tx1"/>
              </a:solidFill>
            </a:endParaRPr>
          </a:p>
        </p:txBody>
      </p:sp>
      <p:sp>
        <p:nvSpPr>
          <p:cNvPr id="16" name="矩形 15"/>
          <p:cNvSpPr/>
          <p:nvPr/>
        </p:nvSpPr>
        <p:spPr>
          <a:xfrm>
            <a:off x="1640029" y="3552247"/>
            <a:ext cx="353291" cy="353291"/>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rPr>
              <a:t>8</a:t>
            </a:r>
            <a:endParaRPr lang="zh-CN" altLang="en-US" sz="2800" b="1" dirty="0">
              <a:solidFill>
                <a:schemeClr val="tx1"/>
              </a:solidFill>
            </a:endParaRPr>
          </a:p>
        </p:txBody>
      </p:sp>
      <p:sp>
        <p:nvSpPr>
          <p:cNvPr id="17" name="矩形 16"/>
          <p:cNvSpPr/>
          <p:nvPr/>
        </p:nvSpPr>
        <p:spPr>
          <a:xfrm>
            <a:off x="4651576" y="3483889"/>
            <a:ext cx="353291" cy="353291"/>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rPr>
              <a:t>8</a:t>
            </a:r>
            <a:endParaRPr lang="zh-CN" altLang="en-US" sz="2800" b="1" dirty="0">
              <a:solidFill>
                <a:schemeClr val="tx1"/>
              </a:solidFill>
            </a:endParaRPr>
          </a:p>
        </p:txBody>
      </p:sp>
      <p:sp>
        <p:nvSpPr>
          <p:cNvPr id="18" name="文本框 17"/>
          <p:cNvSpPr txBox="1"/>
          <p:nvPr/>
        </p:nvSpPr>
        <p:spPr>
          <a:xfrm>
            <a:off x="1640029" y="5112327"/>
            <a:ext cx="387701" cy="386974"/>
          </a:xfrm>
          <a:prstGeom prst="rect">
            <a:avLst/>
          </a:prstGeom>
          <a:noFill/>
          <a:ln w="25400">
            <a:solidFill>
              <a:schemeClr val="accent1">
                <a:shade val="50000"/>
              </a:schemeClr>
            </a:solidFill>
          </a:ln>
        </p:spPr>
        <p:txBody>
          <a:bodyPr wrap="square" lIns="0" tIns="0" rIns="0" bIns="0" rtlCol="0" anchor="ctr" anchorCtr="0">
            <a:noAutofit/>
          </a:bodyPr>
          <a:lstStyle/>
          <a:p>
            <a:r>
              <a:rPr lang="en-US" altLang="zh-CN" sz="2800" b="1" dirty="0"/>
              <a:t>1</a:t>
            </a:r>
            <a:r>
              <a:rPr lang="en-US" altLang="zh-CN" sz="2800" b="1" dirty="0" smtClean="0"/>
              <a:t>0</a:t>
            </a:r>
            <a:endParaRPr lang="zh-CN" altLang="en-US" sz="2800" b="1" dirty="0"/>
          </a:p>
        </p:txBody>
      </p:sp>
      <p:sp>
        <p:nvSpPr>
          <p:cNvPr id="19" name="文本框 18"/>
          <p:cNvSpPr txBox="1"/>
          <p:nvPr/>
        </p:nvSpPr>
        <p:spPr>
          <a:xfrm>
            <a:off x="4617166" y="5172265"/>
            <a:ext cx="387701" cy="386974"/>
          </a:xfrm>
          <a:prstGeom prst="rect">
            <a:avLst/>
          </a:prstGeom>
          <a:noFill/>
          <a:ln w="25400">
            <a:solidFill>
              <a:schemeClr val="accent1">
                <a:shade val="50000"/>
              </a:schemeClr>
            </a:solidFill>
          </a:ln>
        </p:spPr>
        <p:txBody>
          <a:bodyPr wrap="square" lIns="0" tIns="0" rIns="0" bIns="0" rtlCol="0" anchor="ctr" anchorCtr="0">
            <a:noAutofit/>
          </a:bodyPr>
          <a:lstStyle/>
          <a:p>
            <a:r>
              <a:rPr lang="en-US" altLang="zh-CN" sz="2800" b="1" dirty="0"/>
              <a:t>1</a:t>
            </a:r>
            <a:r>
              <a:rPr lang="en-US" altLang="zh-CN" sz="2800" b="1" dirty="0" smtClean="0"/>
              <a:t>0</a:t>
            </a:r>
            <a:endParaRPr lang="zh-CN" altLang="en-US" sz="2800" b="1" dirty="0"/>
          </a:p>
        </p:txBody>
      </p:sp>
      <p:graphicFrame>
        <p:nvGraphicFramePr>
          <p:cNvPr id="20" name="表格 19"/>
          <p:cNvGraphicFramePr>
            <a:graphicFrameLocks noGrp="1"/>
          </p:cNvGraphicFramePr>
          <p:nvPr>
            <p:extLst/>
          </p:nvPr>
        </p:nvGraphicFramePr>
        <p:xfrm>
          <a:off x="2775070" y="3531465"/>
          <a:ext cx="1152000" cy="288000"/>
        </p:xfrm>
        <a:graphic>
          <a:graphicData uri="http://schemas.openxmlformats.org/drawingml/2006/table">
            <a:tbl>
              <a:tblPr firstRow="1" bandRow="1">
                <a:tableStyleId>{5C22544A-7EE6-4342-B048-85BDC9FD1C3A}</a:tableStyleId>
              </a:tblPr>
              <a:tblGrid>
                <a:gridCol w="144000"/>
                <a:gridCol w="144000"/>
                <a:gridCol w="144000"/>
                <a:gridCol w="144000"/>
                <a:gridCol w="144000"/>
                <a:gridCol w="144000"/>
                <a:gridCol w="144000"/>
                <a:gridCol w="144000"/>
              </a:tblGrid>
              <a:tr h="288000">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21" name="表格 20"/>
          <p:cNvGraphicFramePr>
            <a:graphicFrameLocks noGrp="1"/>
          </p:cNvGraphicFramePr>
          <p:nvPr>
            <p:extLst/>
          </p:nvPr>
        </p:nvGraphicFramePr>
        <p:xfrm>
          <a:off x="2156115" y="2778462"/>
          <a:ext cx="1152000" cy="288000"/>
        </p:xfrm>
        <a:graphic>
          <a:graphicData uri="http://schemas.openxmlformats.org/drawingml/2006/table">
            <a:tbl>
              <a:tblPr firstRow="1" bandRow="1">
                <a:tableStyleId>{5C22544A-7EE6-4342-B048-85BDC9FD1C3A}</a:tableStyleId>
              </a:tblPr>
              <a:tblGrid>
                <a:gridCol w="144000"/>
                <a:gridCol w="144000"/>
                <a:gridCol w="144000"/>
                <a:gridCol w="144000"/>
                <a:gridCol w="144000"/>
                <a:gridCol w="144000"/>
                <a:gridCol w="144000"/>
                <a:gridCol w="144000"/>
              </a:tblGrid>
              <a:tr h="288000">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22" name="表格 21"/>
          <p:cNvGraphicFramePr>
            <a:graphicFrameLocks noGrp="1"/>
          </p:cNvGraphicFramePr>
          <p:nvPr>
            <p:extLst/>
          </p:nvPr>
        </p:nvGraphicFramePr>
        <p:xfrm>
          <a:off x="3475629" y="2767774"/>
          <a:ext cx="1152000" cy="288000"/>
        </p:xfrm>
        <a:graphic>
          <a:graphicData uri="http://schemas.openxmlformats.org/drawingml/2006/table">
            <a:tbl>
              <a:tblPr firstRow="1" bandRow="1">
                <a:tableStyleId>{5C22544A-7EE6-4342-B048-85BDC9FD1C3A}</a:tableStyleId>
              </a:tblPr>
              <a:tblGrid>
                <a:gridCol w="144000"/>
                <a:gridCol w="144000"/>
                <a:gridCol w="144000"/>
                <a:gridCol w="144000"/>
                <a:gridCol w="144000"/>
                <a:gridCol w="144000"/>
                <a:gridCol w="144000"/>
                <a:gridCol w="144000"/>
              </a:tblGrid>
              <a:tr h="288000">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23" name="表格 22"/>
          <p:cNvGraphicFramePr>
            <a:graphicFrameLocks noGrp="1"/>
          </p:cNvGraphicFramePr>
          <p:nvPr>
            <p:extLst/>
          </p:nvPr>
        </p:nvGraphicFramePr>
        <p:xfrm>
          <a:off x="1756758" y="4406495"/>
          <a:ext cx="1152000" cy="288000"/>
        </p:xfrm>
        <a:graphic>
          <a:graphicData uri="http://schemas.openxmlformats.org/drawingml/2006/table">
            <a:tbl>
              <a:tblPr firstRow="1" bandRow="1">
                <a:tableStyleId>{5C22544A-7EE6-4342-B048-85BDC9FD1C3A}</a:tableStyleId>
              </a:tblPr>
              <a:tblGrid>
                <a:gridCol w="144000"/>
                <a:gridCol w="144000"/>
                <a:gridCol w="144000"/>
                <a:gridCol w="144000"/>
                <a:gridCol w="144000"/>
                <a:gridCol w="144000"/>
                <a:gridCol w="144000"/>
                <a:gridCol w="144000"/>
              </a:tblGrid>
              <a:tr h="288000">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24" name="表格 23"/>
          <p:cNvGraphicFramePr>
            <a:graphicFrameLocks noGrp="1"/>
          </p:cNvGraphicFramePr>
          <p:nvPr>
            <p:extLst/>
          </p:nvPr>
        </p:nvGraphicFramePr>
        <p:xfrm>
          <a:off x="2817211" y="5211301"/>
          <a:ext cx="1152000" cy="288000"/>
        </p:xfrm>
        <a:graphic>
          <a:graphicData uri="http://schemas.openxmlformats.org/drawingml/2006/table">
            <a:tbl>
              <a:tblPr firstRow="1" bandRow="1">
                <a:tableStyleId>{5C22544A-7EE6-4342-B048-85BDC9FD1C3A}</a:tableStyleId>
              </a:tblPr>
              <a:tblGrid>
                <a:gridCol w="144000"/>
                <a:gridCol w="144000"/>
                <a:gridCol w="144000"/>
                <a:gridCol w="144000"/>
                <a:gridCol w="144000"/>
                <a:gridCol w="144000"/>
                <a:gridCol w="144000"/>
                <a:gridCol w="144000"/>
              </a:tblGrid>
              <a:tr h="288000">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25" name="表格 24"/>
          <p:cNvGraphicFramePr>
            <a:graphicFrameLocks noGrp="1"/>
          </p:cNvGraphicFramePr>
          <p:nvPr>
            <p:extLst/>
          </p:nvPr>
        </p:nvGraphicFramePr>
        <p:xfrm>
          <a:off x="3706780" y="4384007"/>
          <a:ext cx="1152000" cy="288000"/>
        </p:xfrm>
        <a:graphic>
          <a:graphicData uri="http://schemas.openxmlformats.org/drawingml/2006/table">
            <a:tbl>
              <a:tblPr firstRow="1" bandRow="1">
                <a:tableStyleId>{5C22544A-7EE6-4342-B048-85BDC9FD1C3A}</a:tableStyleId>
              </a:tblPr>
              <a:tblGrid>
                <a:gridCol w="144000"/>
                <a:gridCol w="144000"/>
                <a:gridCol w="144000"/>
                <a:gridCol w="144000"/>
                <a:gridCol w="144000"/>
                <a:gridCol w="144000"/>
                <a:gridCol w="144000"/>
                <a:gridCol w="144000"/>
              </a:tblGrid>
              <a:tr h="288000">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3" name="椭圆 32"/>
          <p:cNvSpPr/>
          <p:nvPr/>
        </p:nvSpPr>
        <p:spPr>
          <a:xfrm>
            <a:off x="6948052" y="1756770"/>
            <a:ext cx="394855" cy="394855"/>
          </a:xfrm>
          <a:prstGeom prst="ellipse">
            <a:avLst/>
          </a:prstGeom>
          <a:solidFill>
            <a:srgbClr val="E3F1F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smtClean="0">
                <a:solidFill>
                  <a:schemeClr val="tx1"/>
                </a:solidFill>
              </a:rPr>
              <a:t>A</a:t>
            </a:r>
            <a:endParaRPr lang="zh-CN" altLang="en-US" sz="3600" dirty="0">
              <a:solidFill>
                <a:schemeClr val="tx1"/>
              </a:solidFill>
            </a:endParaRPr>
          </a:p>
        </p:txBody>
      </p:sp>
      <p:sp>
        <p:nvSpPr>
          <p:cNvPr id="34" name="椭圆 33"/>
          <p:cNvSpPr/>
          <p:nvPr/>
        </p:nvSpPr>
        <p:spPr>
          <a:xfrm>
            <a:off x="7957700" y="5121863"/>
            <a:ext cx="394855" cy="394855"/>
          </a:xfrm>
          <a:prstGeom prst="ellipse">
            <a:avLst/>
          </a:prstGeom>
          <a:solidFill>
            <a:srgbClr val="E3F1F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tx1"/>
                </a:solidFill>
              </a:rPr>
              <a:t>D</a:t>
            </a:r>
            <a:endParaRPr lang="zh-CN" altLang="en-US" sz="3600" dirty="0">
              <a:solidFill>
                <a:schemeClr val="tx1"/>
              </a:solidFill>
            </a:endParaRPr>
          </a:p>
        </p:txBody>
      </p:sp>
      <p:sp>
        <p:nvSpPr>
          <p:cNvPr id="35" name="椭圆 34"/>
          <p:cNvSpPr/>
          <p:nvPr/>
        </p:nvSpPr>
        <p:spPr>
          <a:xfrm>
            <a:off x="5952258" y="5074595"/>
            <a:ext cx="394855" cy="394855"/>
          </a:xfrm>
          <a:prstGeom prst="ellipse">
            <a:avLst/>
          </a:prstGeom>
          <a:solidFill>
            <a:srgbClr val="E3F1F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tx1"/>
                </a:solidFill>
              </a:rPr>
              <a:t>E</a:t>
            </a:r>
            <a:endParaRPr lang="zh-CN" altLang="en-US" sz="3600" dirty="0">
              <a:solidFill>
                <a:schemeClr val="tx1"/>
              </a:solidFill>
            </a:endParaRPr>
          </a:p>
        </p:txBody>
      </p:sp>
      <p:sp>
        <p:nvSpPr>
          <p:cNvPr id="36" name="椭圆 35"/>
          <p:cNvSpPr/>
          <p:nvPr/>
        </p:nvSpPr>
        <p:spPr>
          <a:xfrm>
            <a:off x="7940384" y="3410947"/>
            <a:ext cx="394855" cy="394855"/>
          </a:xfrm>
          <a:prstGeom prst="ellipse">
            <a:avLst/>
          </a:prstGeom>
          <a:solidFill>
            <a:srgbClr val="E3F1F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tx1"/>
                </a:solidFill>
              </a:rPr>
              <a:t>B</a:t>
            </a:r>
            <a:endParaRPr lang="zh-CN" altLang="en-US" sz="3600" dirty="0">
              <a:solidFill>
                <a:schemeClr val="tx1"/>
              </a:solidFill>
            </a:endParaRPr>
          </a:p>
        </p:txBody>
      </p:sp>
      <p:sp>
        <p:nvSpPr>
          <p:cNvPr id="37" name="椭圆 36"/>
          <p:cNvSpPr/>
          <p:nvPr/>
        </p:nvSpPr>
        <p:spPr>
          <a:xfrm>
            <a:off x="5955722" y="3464221"/>
            <a:ext cx="394855" cy="394855"/>
          </a:xfrm>
          <a:prstGeom prst="ellipse">
            <a:avLst/>
          </a:prstGeom>
          <a:solidFill>
            <a:srgbClr val="E3F1F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tx1"/>
                </a:solidFill>
              </a:rPr>
              <a:t>C</a:t>
            </a:r>
            <a:endParaRPr lang="zh-CN" altLang="en-US" sz="3600" dirty="0">
              <a:solidFill>
                <a:schemeClr val="tx1"/>
              </a:solidFill>
            </a:endParaRPr>
          </a:p>
        </p:txBody>
      </p:sp>
      <p:cxnSp>
        <p:nvCxnSpPr>
          <p:cNvPr id="82" name="直接箭头连接符 81"/>
          <p:cNvCxnSpPr/>
          <p:nvPr/>
        </p:nvCxnSpPr>
        <p:spPr>
          <a:xfrm>
            <a:off x="2204357" y="2422107"/>
            <a:ext cx="0" cy="321093"/>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接箭头连接符 82"/>
          <p:cNvCxnSpPr/>
          <p:nvPr/>
        </p:nvCxnSpPr>
        <p:spPr>
          <a:xfrm>
            <a:off x="2356757" y="2422108"/>
            <a:ext cx="0" cy="321093"/>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接箭头连接符 83"/>
          <p:cNvCxnSpPr/>
          <p:nvPr/>
        </p:nvCxnSpPr>
        <p:spPr>
          <a:xfrm>
            <a:off x="1805776" y="4028168"/>
            <a:ext cx="0" cy="321093"/>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接箭头连接符 84"/>
          <p:cNvCxnSpPr/>
          <p:nvPr/>
        </p:nvCxnSpPr>
        <p:spPr>
          <a:xfrm>
            <a:off x="1958176" y="4028169"/>
            <a:ext cx="0" cy="321093"/>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86" name="文本框 85"/>
          <p:cNvSpPr txBox="1"/>
          <p:nvPr/>
        </p:nvSpPr>
        <p:spPr>
          <a:xfrm>
            <a:off x="5937345" y="5728234"/>
            <a:ext cx="2262158" cy="369332"/>
          </a:xfrm>
          <a:prstGeom prst="rect">
            <a:avLst/>
          </a:prstGeom>
          <a:noFill/>
        </p:spPr>
        <p:txBody>
          <a:bodyPr wrap="none" rtlCol="0">
            <a:spAutoFit/>
          </a:bodyPr>
          <a:lstStyle/>
          <a:p>
            <a:r>
              <a:rPr lang="zh-CN" altLang="en-US" dirty="0" smtClean="0"/>
              <a:t>分层辅助图：第一层</a:t>
            </a:r>
            <a:endParaRPr lang="zh-CN" altLang="en-US" dirty="0"/>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48" y="2547739"/>
            <a:ext cx="893630" cy="1168179"/>
          </a:xfrm>
          <a:prstGeom prst="rect">
            <a:avLst/>
          </a:prstGeom>
        </p:spPr>
      </p:pic>
      <p:sp>
        <p:nvSpPr>
          <p:cNvPr id="30" name="右箭头 29"/>
          <p:cNvSpPr/>
          <p:nvPr/>
        </p:nvSpPr>
        <p:spPr>
          <a:xfrm>
            <a:off x="1210778" y="3037056"/>
            <a:ext cx="486143" cy="31978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31" name="文本框 30"/>
          <p:cNvSpPr txBox="1"/>
          <p:nvPr/>
        </p:nvSpPr>
        <p:spPr>
          <a:xfrm>
            <a:off x="-23693" y="3717528"/>
            <a:ext cx="1338828" cy="646331"/>
          </a:xfrm>
          <a:prstGeom prst="rect">
            <a:avLst/>
          </a:prstGeom>
          <a:noFill/>
        </p:spPr>
        <p:txBody>
          <a:bodyPr wrap="none" rtlCol="0">
            <a:spAutoFit/>
          </a:bodyPr>
          <a:lstStyle/>
          <a:p>
            <a:pPr algn="ctr"/>
            <a:r>
              <a:rPr lang="zh-CN" altLang="en-US" dirty="0" smtClean="0">
                <a:latin typeface="Arial" panose="020B0604020202020204" pitchFamily="34" charset="0"/>
                <a:cs typeface="Arial" panose="020B0604020202020204" pitchFamily="34" charset="0"/>
              </a:rPr>
              <a:t>虚拟光网络</a:t>
            </a:r>
            <a:endParaRPr lang="en-US" altLang="zh-CN" dirty="0" smtClean="0">
              <a:latin typeface="Arial" panose="020B0604020202020204" pitchFamily="34" charset="0"/>
              <a:cs typeface="Arial" panose="020B0604020202020204" pitchFamily="34" charset="0"/>
            </a:endParaRPr>
          </a:p>
          <a:p>
            <a:pPr algn="ctr"/>
            <a:r>
              <a:rPr lang="zh-CN" altLang="en-US" dirty="0" smtClean="0">
                <a:latin typeface="Arial" panose="020B0604020202020204" pitchFamily="34" charset="0"/>
                <a:cs typeface="Arial" panose="020B0604020202020204" pitchFamily="34" charset="0"/>
              </a:rPr>
              <a:t>请求</a:t>
            </a:r>
            <a:endParaRPr lang="zh-CN" altLang="en-US" dirty="0"/>
          </a:p>
        </p:txBody>
      </p:sp>
      <p:graphicFrame>
        <p:nvGraphicFramePr>
          <p:cNvPr id="51" name="表格 50"/>
          <p:cNvGraphicFramePr>
            <a:graphicFrameLocks noGrp="1"/>
          </p:cNvGraphicFramePr>
          <p:nvPr>
            <p:extLst>
              <p:ext uri="{D42A27DB-BD31-4B8C-83A1-F6EECF244321}">
                <p14:modId xmlns:p14="http://schemas.microsoft.com/office/powerpoint/2010/main" val="4077386182"/>
              </p:ext>
            </p:extLst>
          </p:nvPr>
        </p:nvGraphicFramePr>
        <p:xfrm>
          <a:off x="628650" y="2155041"/>
          <a:ext cx="249445" cy="216000"/>
        </p:xfrm>
        <a:graphic>
          <a:graphicData uri="http://schemas.openxmlformats.org/drawingml/2006/table">
            <a:tbl>
              <a:tblPr firstRow="1" bandRow="1">
                <a:tableStyleId>{5C22544A-7EE6-4342-B048-85BDC9FD1C3A}</a:tableStyleId>
              </a:tblPr>
              <a:tblGrid>
                <a:gridCol w="249445"/>
              </a:tblGrid>
              <a:tr h="216000">
                <a:tc>
                  <a:txBody>
                    <a:bodyPr/>
                    <a:lstStyle/>
                    <a:p>
                      <a:endParaRPr lang="zh-CN" altLang="en-US" sz="1000" dirty="0"/>
                    </a:p>
                  </a:txBody>
                  <a:tcPr marL="51658" marR="51658" marT="25829" marB="2582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r>
            </a:tbl>
          </a:graphicData>
        </a:graphic>
      </p:graphicFrame>
      <p:sp>
        <p:nvSpPr>
          <p:cNvPr id="53" name="文本框 52"/>
          <p:cNvSpPr txBox="1"/>
          <p:nvPr/>
        </p:nvSpPr>
        <p:spPr>
          <a:xfrm>
            <a:off x="934787" y="1744127"/>
            <a:ext cx="1569660" cy="369332"/>
          </a:xfrm>
          <a:prstGeom prst="rect">
            <a:avLst/>
          </a:prstGeom>
          <a:noFill/>
        </p:spPr>
        <p:txBody>
          <a:bodyPr wrap="none" rtlCol="0">
            <a:spAutoFit/>
          </a:bodyPr>
          <a:lstStyle/>
          <a:p>
            <a:r>
              <a:rPr lang="zh-CN" altLang="en-US" dirty="0" smtClean="0"/>
              <a:t>被占用的频谱</a:t>
            </a:r>
            <a:endParaRPr lang="zh-CN" altLang="en-US" dirty="0"/>
          </a:p>
        </p:txBody>
      </p:sp>
      <p:sp>
        <p:nvSpPr>
          <p:cNvPr id="55" name="文本框 54"/>
          <p:cNvSpPr txBox="1"/>
          <p:nvPr/>
        </p:nvSpPr>
        <p:spPr>
          <a:xfrm>
            <a:off x="935577" y="2078375"/>
            <a:ext cx="1569660" cy="369332"/>
          </a:xfrm>
          <a:prstGeom prst="rect">
            <a:avLst/>
          </a:prstGeom>
          <a:noFill/>
        </p:spPr>
        <p:txBody>
          <a:bodyPr wrap="none" rtlCol="0">
            <a:spAutoFit/>
          </a:bodyPr>
          <a:lstStyle/>
          <a:p>
            <a:r>
              <a:rPr lang="zh-CN" altLang="en-US" dirty="0"/>
              <a:t>可使用</a:t>
            </a:r>
            <a:r>
              <a:rPr lang="zh-CN" altLang="en-US" dirty="0" smtClean="0"/>
              <a:t>的频谱</a:t>
            </a:r>
            <a:endParaRPr lang="zh-CN" altLang="en-US" dirty="0"/>
          </a:p>
        </p:txBody>
      </p:sp>
      <p:sp>
        <p:nvSpPr>
          <p:cNvPr id="26" name="标题 25"/>
          <p:cNvSpPr>
            <a:spLocks noGrp="1"/>
          </p:cNvSpPr>
          <p:nvPr>
            <p:ph type="title"/>
          </p:nvPr>
        </p:nvSpPr>
        <p:spPr/>
        <p:txBody>
          <a:bodyPr/>
          <a:lstStyle/>
          <a:p>
            <a:r>
              <a:rPr lang="zh-CN" altLang="en-US" dirty="0" smtClean="0"/>
              <a:t>启发式算法：分层辅助图构建</a:t>
            </a:r>
            <a:r>
              <a:rPr lang="en-US" altLang="zh-CN" dirty="0" smtClean="0"/>
              <a:t>(1/2)</a:t>
            </a:r>
            <a:endParaRPr lang="zh-CN" altLang="en-US" dirty="0"/>
          </a:p>
        </p:txBody>
      </p:sp>
      <p:graphicFrame>
        <p:nvGraphicFramePr>
          <p:cNvPr id="57" name="表格 56"/>
          <p:cNvGraphicFramePr>
            <a:graphicFrameLocks noGrp="1"/>
          </p:cNvGraphicFramePr>
          <p:nvPr>
            <p:extLst>
              <p:ext uri="{D42A27DB-BD31-4B8C-83A1-F6EECF244321}">
                <p14:modId xmlns:p14="http://schemas.microsoft.com/office/powerpoint/2010/main" val="2643387085"/>
              </p:ext>
            </p:extLst>
          </p:nvPr>
        </p:nvGraphicFramePr>
        <p:xfrm>
          <a:off x="642151" y="1820793"/>
          <a:ext cx="249445" cy="216000"/>
        </p:xfrm>
        <a:graphic>
          <a:graphicData uri="http://schemas.openxmlformats.org/drawingml/2006/table">
            <a:tbl>
              <a:tblPr firstRow="1" bandRow="1">
                <a:tableStyleId>{5C22544A-7EE6-4342-B048-85BDC9FD1C3A}</a:tableStyleId>
              </a:tblPr>
              <a:tblGrid>
                <a:gridCol w="249445"/>
              </a:tblGrid>
              <a:tr h="216000">
                <a:tc>
                  <a:txBody>
                    <a:bodyPr/>
                    <a:lstStyle/>
                    <a:p>
                      <a:endParaRPr lang="zh-CN" altLang="en-US" sz="1000" dirty="0"/>
                    </a:p>
                  </a:txBody>
                  <a:tcPr marL="51658" marR="51658" marT="25829" marB="2582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0000"/>
                    </a:solidFill>
                  </a:tcPr>
                </a:tc>
              </a:tr>
            </a:tbl>
          </a:graphicData>
        </a:graphic>
      </p:graphicFrame>
    </p:spTree>
    <p:extLst>
      <p:ext uri="{BB962C8B-B14F-4D97-AF65-F5344CB8AC3E}">
        <p14:creationId xmlns:p14="http://schemas.microsoft.com/office/powerpoint/2010/main" val="412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fade">
                                      <p:cBhvr>
                                        <p:cTn id="11" dur="2000"/>
                                        <p:tgtEl>
                                          <p:spTgt spid="83"/>
                                        </p:tgtEl>
                                      </p:cBhvr>
                                    </p:animEffect>
                                    <p:anim calcmode="lin" valueType="num">
                                      <p:cBhvr>
                                        <p:cTn id="12" dur="2000" fill="hold"/>
                                        <p:tgtEl>
                                          <p:spTgt spid="83"/>
                                        </p:tgtEl>
                                        <p:attrNameLst>
                                          <p:attrName>ppt_w</p:attrName>
                                        </p:attrNameLst>
                                      </p:cBhvr>
                                      <p:tavLst>
                                        <p:tav tm="0" fmla="#ppt_w*sin(2.5*pi*$)">
                                          <p:val>
                                            <p:fltVal val="0"/>
                                          </p:val>
                                        </p:tav>
                                        <p:tav tm="100000">
                                          <p:val>
                                            <p:fltVal val="1"/>
                                          </p:val>
                                        </p:tav>
                                      </p:tavLst>
                                    </p:anim>
                                    <p:anim calcmode="lin" valueType="num">
                                      <p:cBhvr>
                                        <p:cTn id="13" dur="2000" fill="hold"/>
                                        <p:tgtEl>
                                          <p:spTgt spid="83"/>
                                        </p:tgtEl>
                                        <p:attrNameLst>
                                          <p:attrName>ppt_h</p:attrName>
                                        </p:attrNameLst>
                                      </p:cBhvr>
                                      <p:tavLst>
                                        <p:tav tm="0">
                                          <p:val>
                                            <p:strVal val="#ppt_h"/>
                                          </p:val>
                                        </p:tav>
                                        <p:tav tm="100000">
                                          <p:val>
                                            <p:strVal val="#ppt_h"/>
                                          </p:val>
                                        </p:tav>
                                      </p:tavLst>
                                    </p:anim>
                                  </p:childTnLst>
                                </p:cTn>
                              </p:par>
                              <p:par>
                                <p:cTn id="14" presetID="45" presetClass="entr" presetSubtype="0" fill="hold" nodeType="with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fade">
                                      <p:cBhvr>
                                        <p:cTn id="16" dur="2000"/>
                                        <p:tgtEl>
                                          <p:spTgt spid="82"/>
                                        </p:tgtEl>
                                      </p:cBhvr>
                                    </p:animEffect>
                                    <p:anim calcmode="lin" valueType="num">
                                      <p:cBhvr>
                                        <p:cTn id="17" dur="2000" fill="hold"/>
                                        <p:tgtEl>
                                          <p:spTgt spid="82"/>
                                        </p:tgtEl>
                                        <p:attrNameLst>
                                          <p:attrName>ppt_w</p:attrName>
                                        </p:attrNameLst>
                                      </p:cBhvr>
                                      <p:tavLst>
                                        <p:tav tm="0" fmla="#ppt_w*sin(2.5*pi*$)">
                                          <p:val>
                                            <p:fltVal val="0"/>
                                          </p:val>
                                        </p:tav>
                                        <p:tav tm="100000">
                                          <p:val>
                                            <p:fltVal val="1"/>
                                          </p:val>
                                        </p:tav>
                                      </p:tavLst>
                                    </p:anim>
                                    <p:anim calcmode="lin" valueType="num">
                                      <p:cBhvr>
                                        <p:cTn id="18" dur="2000" fill="hold"/>
                                        <p:tgtEl>
                                          <p:spTgt spid="82"/>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xit" presetSubtype="21" fill="hold" nodeType="clickEffect">
                                  <p:stCondLst>
                                    <p:cond delay="0"/>
                                  </p:stCondLst>
                                  <p:childTnLst>
                                    <p:animEffect transition="out" filter="barn(inVertical)">
                                      <p:cBhvr>
                                        <p:cTn id="22" dur="500"/>
                                        <p:tgtEl>
                                          <p:spTgt spid="50"/>
                                        </p:tgtEl>
                                      </p:cBhvr>
                                    </p:animEffect>
                                    <p:set>
                                      <p:cBhvr>
                                        <p:cTn id="23" dur="1" fill="hold">
                                          <p:stCondLst>
                                            <p:cond delay="499"/>
                                          </p:stCondLst>
                                        </p:cTn>
                                        <p:tgtEl>
                                          <p:spTgt spid="5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83"/>
                                        </p:tgtEl>
                                      </p:cBhvr>
                                    </p:animEffect>
                                    <p:set>
                                      <p:cBhvr>
                                        <p:cTn id="28" dur="1" fill="hold">
                                          <p:stCondLst>
                                            <p:cond delay="499"/>
                                          </p:stCondLst>
                                        </p:cTn>
                                        <p:tgtEl>
                                          <p:spTgt spid="83"/>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82"/>
                                        </p:tgtEl>
                                      </p:cBhvr>
                                    </p:animEffect>
                                    <p:set>
                                      <p:cBhvr>
                                        <p:cTn id="31" dur="1" fill="hold">
                                          <p:stCondLst>
                                            <p:cond delay="499"/>
                                          </p:stCondLst>
                                        </p:cTn>
                                        <p:tgtEl>
                                          <p:spTgt spid="8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8" presetClass="emph" presetSubtype="0" fill="hold" nodeType="clickEffect">
                                  <p:stCondLst>
                                    <p:cond delay="0"/>
                                  </p:stCondLst>
                                  <p:childTnLst>
                                    <p:animRot by="21600000">
                                      <p:cBhvr>
                                        <p:cTn id="35" dur="2000" fill="hold"/>
                                        <p:tgtEl>
                                          <p:spTgt spid="23"/>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85"/>
                                        </p:tgtEl>
                                        <p:attrNameLst>
                                          <p:attrName>style.visibility</p:attrName>
                                        </p:attrNameLst>
                                      </p:cBhvr>
                                      <p:to>
                                        <p:strVal val="visible"/>
                                      </p:to>
                                    </p:set>
                                    <p:animEffect transition="in" filter="fade">
                                      <p:cBhvr>
                                        <p:cTn id="40" dur="2000"/>
                                        <p:tgtEl>
                                          <p:spTgt spid="85"/>
                                        </p:tgtEl>
                                      </p:cBhvr>
                                    </p:animEffect>
                                    <p:anim calcmode="lin" valueType="num">
                                      <p:cBhvr>
                                        <p:cTn id="41" dur="2000" fill="hold"/>
                                        <p:tgtEl>
                                          <p:spTgt spid="85"/>
                                        </p:tgtEl>
                                        <p:attrNameLst>
                                          <p:attrName>ppt_w</p:attrName>
                                        </p:attrNameLst>
                                      </p:cBhvr>
                                      <p:tavLst>
                                        <p:tav tm="0" fmla="#ppt_w*sin(2.5*pi*$)">
                                          <p:val>
                                            <p:fltVal val="0"/>
                                          </p:val>
                                        </p:tav>
                                        <p:tav tm="100000">
                                          <p:val>
                                            <p:fltVal val="1"/>
                                          </p:val>
                                        </p:tav>
                                      </p:tavLst>
                                    </p:anim>
                                    <p:anim calcmode="lin" valueType="num">
                                      <p:cBhvr>
                                        <p:cTn id="42" dur="2000" fill="hold"/>
                                        <p:tgtEl>
                                          <p:spTgt spid="85"/>
                                        </p:tgtEl>
                                        <p:attrNameLst>
                                          <p:attrName>ppt_h</p:attrName>
                                        </p:attrNameLst>
                                      </p:cBhvr>
                                      <p:tavLst>
                                        <p:tav tm="0">
                                          <p:val>
                                            <p:strVal val="#ppt_h"/>
                                          </p:val>
                                        </p:tav>
                                        <p:tav tm="100000">
                                          <p:val>
                                            <p:strVal val="#ppt_h"/>
                                          </p:val>
                                        </p:tav>
                                      </p:tavLst>
                                    </p:anim>
                                  </p:childTnLst>
                                </p:cTn>
                              </p:par>
                              <p:par>
                                <p:cTn id="43" presetID="45" presetClass="entr" presetSubtype="0" fill="hold" nodeType="withEffect">
                                  <p:stCondLst>
                                    <p:cond delay="0"/>
                                  </p:stCondLst>
                                  <p:childTnLst>
                                    <p:set>
                                      <p:cBhvr>
                                        <p:cTn id="44" dur="1" fill="hold">
                                          <p:stCondLst>
                                            <p:cond delay="0"/>
                                          </p:stCondLst>
                                        </p:cTn>
                                        <p:tgtEl>
                                          <p:spTgt spid="84"/>
                                        </p:tgtEl>
                                        <p:attrNameLst>
                                          <p:attrName>style.visibility</p:attrName>
                                        </p:attrNameLst>
                                      </p:cBhvr>
                                      <p:to>
                                        <p:strVal val="visible"/>
                                      </p:to>
                                    </p:set>
                                    <p:animEffect transition="in" filter="fade">
                                      <p:cBhvr>
                                        <p:cTn id="45" dur="2000"/>
                                        <p:tgtEl>
                                          <p:spTgt spid="84"/>
                                        </p:tgtEl>
                                      </p:cBhvr>
                                    </p:animEffect>
                                    <p:anim calcmode="lin" valueType="num">
                                      <p:cBhvr>
                                        <p:cTn id="46" dur="2000" fill="hold"/>
                                        <p:tgtEl>
                                          <p:spTgt spid="84"/>
                                        </p:tgtEl>
                                        <p:attrNameLst>
                                          <p:attrName>ppt_w</p:attrName>
                                        </p:attrNameLst>
                                      </p:cBhvr>
                                      <p:tavLst>
                                        <p:tav tm="0" fmla="#ppt_w*sin(2.5*pi*$)">
                                          <p:val>
                                            <p:fltVal val="0"/>
                                          </p:val>
                                        </p:tav>
                                        <p:tav tm="100000">
                                          <p:val>
                                            <p:fltVal val="1"/>
                                          </p:val>
                                        </p:tav>
                                      </p:tavLst>
                                    </p:anim>
                                    <p:anim calcmode="lin" valueType="num">
                                      <p:cBhvr>
                                        <p:cTn id="47" dur="2000" fill="hold"/>
                                        <p:tgtEl>
                                          <p:spTgt spid="84"/>
                                        </p:tgtEl>
                                        <p:attrNameLst>
                                          <p:attrName>ppt_h</p:attrName>
                                        </p:attrNameLst>
                                      </p:cBhvr>
                                      <p:tavLst>
                                        <p:tav tm="0">
                                          <p:val>
                                            <p:strVal val="#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xit" presetSubtype="21" fill="hold" nodeType="clickEffect">
                                  <p:stCondLst>
                                    <p:cond delay="0"/>
                                  </p:stCondLst>
                                  <p:childTnLst>
                                    <p:animEffect transition="out" filter="barn(inVertical)">
                                      <p:cBhvr>
                                        <p:cTn id="51" dur="500"/>
                                        <p:tgtEl>
                                          <p:spTgt spid="56"/>
                                        </p:tgtEl>
                                      </p:cBhvr>
                                    </p:animEffect>
                                    <p:set>
                                      <p:cBhvr>
                                        <p:cTn id="52" dur="1" fill="hold">
                                          <p:stCondLst>
                                            <p:cond delay="499"/>
                                          </p:stCondLst>
                                        </p:cTn>
                                        <p:tgtEl>
                                          <p:spTgt spid="5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85"/>
                                        </p:tgtEl>
                                      </p:cBhvr>
                                    </p:animEffect>
                                    <p:set>
                                      <p:cBhvr>
                                        <p:cTn id="57" dur="1" fill="hold">
                                          <p:stCondLst>
                                            <p:cond delay="499"/>
                                          </p:stCondLst>
                                        </p:cTn>
                                        <p:tgtEl>
                                          <p:spTgt spid="85"/>
                                        </p:tgtEl>
                                        <p:attrNameLst>
                                          <p:attrName>style.visibility</p:attrName>
                                        </p:attrNameLst>
                                      </p:cBhvr>
                                      <p:to>
                                        <p:strVal val="hidden"/>
                                      </p:to>
                                    </p:set>
                                  </p:childTnLst>
                                </p:cTn>
                              </p:par>
                              <p:par>
                                <p:cTn id="58" presetID="16" presetClass="exit" presetSubtype="21" fill="hold" nodeType="withEffect">
                                  <p:stCondLst>
                                    <p:cond delay="0"/>
                                  </p:stCondLst>
                                  <p:childTnLst>
                                    <p:animEffect transition="out" filter="barn(inVertical)">
                                      <p:cBhvr>
                                        <p:cTn id="59" dur="500"/>
                                        <p:tgtEl>
                                          <p:spTgt spid="84"/>
                                        </p:tgtEl>
                                      </p:cBhvr>
                                    </p:animEffect>
                                    <p:set>
                                      <p:cBhvr>
                                        <p:cTn id="60" dur="1" fill="hold">
                                          <p:stCondLst>
                                            <p:cond delay="499"/>
                                          </p:stCondLst>
                                        </p:cTn>
                                        <p:tgtEl>
                                          <p:spTgt spid="8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6" presetClass="exit" presetSubtype="21" fill="hold" nodeType="clickEffect">
                                  <p:stCondLst>
                                    <p:cond delay="0"/>
                                  </p:stCondLst>
                                  <p:childTnLst>
                                    <p:animEffect transition="out" filter="barn(inVertical)">
                                      <p:cBhvr>
                                        <p:cTn id="64" dur="500"/>
                                        <p:tgtEl>
                                          <p:spTgt spid="52"/>
                                        </p:tgtEl>
                                      </p:cBhvr>
                                    </p:animEffect>
                                    <p:set>
                                      <p:cBhvr>
                                        <p:cTn id="65" dur="1" fill="hold">
                                          <p:stCondLst>
                                            <p:cond delay="499"/>
                                          </p:stCondLst>
                                        </p:cTn>
                                        <p:tgtEl>
                                          <p:spTgt spid="52"/>
                                        </p:tgtEl>
                                        <p:attrNameLst>
                                          <p:attrName>style.visibility</p:attrName>
                                        </p:attrNameLst>
                                      </p:cBhvr>
                                      <p:to>
                                        <p:strVal val="hidden"/>
                                      </p:to>
                                    </p:set>
                                  </p:childTnLst>
                                </p:cTn>
                              </p:par>
                              <p:par>
                                <p:cTn id="66" presetID="16" presetClass="exit" presetSubtype="21" fill="hold" nodeType="withEffect">
                                  <p:stCondLst>
                                    <p:cond delay="0"/>
                                  </p:stCondLst>
                                  <p:childTnLst>
                                    <p:animEffect transition="out" filter="barn(inVertical)">
                                      <p:cBhvr>
                                        <p:cTn id="67" dur="500"/>
                                        <p:tgtEl>
                                          <p:spTgt spid="54"/>
                                        </p:tgtEl>
                                      </p:cBhvr>
                                    </p:animEffect>
                                    <p:set>
                                      <p:cBhvr>
                                        <p:cTn id="68" dur="1" fill="hold">
                                          <p:stCondLst>
                                            <p:cond delay="499"/>
                                          </p:stCondLst>
                                        </p:cTn>
                                        <p:tgtEl>
                                          <p:spTgt spid="54"/>
                                        </p:tgtEl>
                                        <p:attrNameLst>
                                          <p:attrName>style.visibility</p:attrName>
                                        </p:attrNameLst>
                                      </p:cBhvr>
                                      <p:to>
                                        <p:strVal val="hidden"/>
                                      </p:to>
                                    </p:set>
                                  </p:childTnLst>
                                </p:cTn>
                              </p:par>
                              <p:par>
                                <p:cTn id="69" presetID="16" presetClass="exit" presetSubtype="21" fill="hold" nodeType="withEffect">
                                  <p:stCondLst>
                                    <p:cond delay="0"/>
                                  </p:stCondLst>
                                  <p:childTnLst>
                                    <p:animEffect transition="out" filter="barn(inVertical)">
                                      <p:cBhvr>
                                        <p:cTn id="70" dur="500"/>
                                        <p:tgtEl>
                                          <p:spTgt spid="60"/>
                                        </p:tgtEl>
                                      </p:cBhvr>
                                    </p:animEffect>
                                    <p:set>
                                      <p:cBhvr>
                                        <p:cTn id="71" dur="1" fill="hold">
                                          <p:stCondLst>
                                            <p:cond delay="499"/>
                                          </p:stCondLst>
                                        </p:cTn>
                                        <p:tgtEl>
                                          <p:spTgt spid="60"/>
                                        </p:tgtEl>
                                        <p:attrNameLst>
                                          <p:attrName>style.visibility</p:attrName>
                                        </p:attrNameLst>
                                      </p:cBhvr>
                                      <p:to>
                                        <p:strVal val="hidden"/>
                                      </p:to>
                                    </p:set>
                                  </p:childTnLst>
                                </p:cTn>
                              </p:par>
                              <p:par>
                                <p:cTn id="72" presetID="16" presetClass="exit" presetSubtype="21" fill="hold" nodeType="withEffect">
                                  <p:stCondLst>
                                    <p:cond delay="0"/>
                                  </p:stCondLst>
                                  <p:childTnLst>
                                    <p:animEffect transition="out" filter="barn(inVertical)">
                                      <p:cBhvr>
                                        <p:cTn id="73" dur="500"/>
                                        <p:tgtEl>
                                          <p:spTgt spid="58"/>
                                        </p:tgtEl>
                                      </p:cBhvr>
                                    </p:animEffect>
                                    <p:set>
                                      <p:cBhvr>
                                        <p:cTn id="74" dur="1" fill="hold">
                                          <p:stCondLst>
                                            <p:cond delay="499"/>
                                          </p:stCondLst>
                                        </p:cTn>
                                        <p:tgtEl>
                                          <p:spTgt spid="5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86"/>
                                        </p:tgtEl>
                                        <p:attrNameLst>
                                          <p:attrName>style.visibility</p:attrName>
                                        </p:attrNameLst>
                                      </p:cBhvr>
                                      <p:to>
                                        <p:strVal val="visible"/>
                                      </p:to>
                                    </p:set>
                                    <p:anim calcmode="lin" valueType="num">
                                      <p:cBhvr>
                                        <p:cTn id="79" dur="1000" fill="hold"/>
                                        <p:tgtEl>
                                          <p:spTgt spid="86"/>
                                        </p:tgtEl>
                                        <p:attrNameLst>
                                          <p:attrName>ppt_w</p:attrName>
                                        </p:attrNameLst>
                                      </p:cBhvr>
                                      <p:tavLst>
                                        <p:tav tm="0">
                                          <p:val>
                                            <p:fltVal val="0"/>
                                          </p:val>
                                        </p:tav>
                                        <p:tav tm="100000">
                                          <p:val>
                                            <p:strVal val="#ppt_w"/>
                                          </p:val>
                                        </p:tav>
                                      </p:tavLst>
                                    </p:anim>
                                    <p:anim calcmode="lin" valueType="num">
                                      <p:cBhvr>
                                        <p:cTn id="80" dur="1000" fill="hold"/>
                                        <p:tgtEl>
                                          <p:spTgt spid="86"/>
                                        </p:tgtEl>
                                        <p:attrNameLst>
                                          <p:attrName>ppt_h</p:attrName>
                                        </p:attrNameLst>
                                      </p:cBhvr>
                                      <p:tavLst>
                                        <p:tav tm="0">
                                          <p:val>
                                            <p:fltVal val="0"/>
                                          </p:val>
                                        </p:tav>
                                        <p:tav tm="100000">
                                          <p:val>
                                            <p:strVal val="#ppt_h"/>
                                          </p:val>
                                        </p:tav>
                                      </p:tavLst>
                                    </p:anim>
                                    <p:anim calcmode="lin" valueType="num">
                                      <p:cBhvr>
                                        <p:cTn id="81" dur="1000" fill="hold"/>
                                        <p:tgtEl>
                                          <p:spTgt spid="86"/>
                                        </p:tgtEl>
                                        <p:attrNameLst>
                                          <p:attrName>style.rotation</p:attrName>
                                        </p:attrNameLst>
                                      </p:cBhvr>
                                      <p:tavLst>
                                        <p:tav tm="0">
                                          <p:val>
                                            <p:fltVal val="90"/>
                                          </p:val>
                                        </p:tav>
                                        <p:tav tm="100000">
                                          <p:val>
                                            <p:fltVal val="0"/>
                                          </p:val>
                                        </p:tav>
                                      </p:tavLst>
                                    </p:anim>
                                    <p:animEffect transition="in" filter="fade">
                                      <p:cBhvr>
                                        <p:cTn id="82" dur="10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a:xfrm>
            <a:off x="6149686" y="5290726"/>
            <a:ext cx="2056468"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8135815" y="3552247"/>
            <a:ext cx="0" cy="16160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6131169" y="3637772"/>
            <a:ext cx="0" cy="153055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H="1">
            <a:off x="6119446" y="1973812"/>
            <a:ext cx="1008185" cy="173429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6131169" y="3637772"/>
            <a:ext cx="2074985"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7127631" y="1973812"/>
            <a:ext cx="1008184" cy="173429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 name="日期占位符 3"/>
          <p:cNvSpPr>
            <a:spLocks noGrp="1"/>
          </p:cNvSpPr>
          <p:nvPr>
            <p:ph type="dt" sz="half" idx="10"/>
          </p:nvPr>
        </p:nvSpPr>
        <p:spPr/>
        <p:txBody>
          <a:bodyPr/>
          <a:lstStyle/>
          <a:p>
            <a:fld id="{33A9B884-1840-4865-ABC8-02BA540D3DAC}" type="datetime2">
              <a:rPr lang="zh-CN" altLang="en-US" smtClean="0"/>
              <a:t>2015年4月26日</a:t>
            </a:fld>
            <a:endParaRPr lang="zh-CN" altLang="en-US"/>
          </a:p>
        </p:txBody>
      </p:sp>
      <p:sp>
        <p:nvSpPr>
          <p:cNvPr id="5" name="页脚占位符 4"/>
          <p:cNvSpPr>
            <a:spLocks noGrp="1"/>
          </p:cNvSpPr>
          <p:nvPr>
            <p:ph type="ftr" sz="quarter" idx="11"/>
          </p:nvPr>
        </p:nvSpPr>
        <p:spPr/>
        <p:txBody>
          <a:bodyPr/>
          <a:lstStyle/>
          <a:p>
            <a:r>
              <a:rPr lang="zh-CN" altLang="en-US" smtClean="0"/>
              <a:t>工学硕士毕业答辩</a:t>
            </a:r>
            <a:r>
              <a:rPr lang="en-US" altLang="zh-CN" smtClean="0"/>
              <a:t>@USTC</a:t>
            </a:r>
            <a:endParaRPr lang="zh-CN" altLang="en-US" dirty="0"/>
          </a:p>
        </p:txBody>
      </p:sp>
      <p:sp>
        <p:nvSpPr>
          <p:cNvPr id="6" name="灯片编号占位符 5"/>
          <p:cNvSpPr>
            <a:spLocks noGrp="1"/>
          </p:cNvSpPr>
          <p:nvPr>
            <p:ph type="sldNum" sz="quarter" idx="12"/>
          </p:nvPr>
        </p:nvSpPr>
        <p:spPr/>
        <p:txBody>
          <a:bodyPr/>
          <a:lstStyle/>
          <a:p>
            <a:fld id="{25711CE1-5A3A-4555-AFFF-2018F0E14892}" type="slidenum">
              <a:rPr lang="zh-CN" altLang="en-US" smtClean="0"/>
              <a:t>13</a:t>
            </a:fld>
            <a:endParaRPr lang="zh-CN" altLang="en-US" dirty="0"/>
          </a:p>
        </p:txBody>
      </p:sp>
      <p:sp>
        <p:nvSpPr>
          <p:cNvPr id="7" name="矩形 6"/>
          <p:cNvSpPr/>
          <p:nvPr/>
        </p:nvSpPr>
        <p:spPr>
          <a:xfrm>
            <a:off x="2329294" y="3708110"/>
            <a:ext cx="1984663" cy="1684771"/>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p:cNvSpPr/>
          <p:nvPr/>
        </p:nvSpPr>
        <p:spPr>
          <a:xfrm>
            <a:off x="2332758" y="2000660"/>
            <a:ext cx="1984663" cy="1710916"/>
          </a:xfrm>
          <a:prstGeom prst="triangl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3127661" y="1803232"/>
            <a:ext cx="394855" cy="394855"/>
          </a:xfrm>
          <a:prstGeom prst="ellipse">
            <a:avLst/>
          </a:prstGeom>
          <a:solidFill>
            <a:srgbClr val="E3F1F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smtClean="0">
                <a:solidFill>
                  <a:schemeClr val="tx1"/>
                </a:solidFill>
              </a:rPr>
              <a:t>A</a:t>
            </a:r>
            <a:endParaRPr lang="zh-CN" altLang="en-US" sz="3600" dirty="0">
              <a:solidFill>
                <a:schemeClr val="tx1"/>
              </a:solidFill>
            </a:endParaRPr>
          </a:p>
        </p:txBody>
      </p:sp>
      <p:sp>
        <p:nvSpPr>
          <p:cNvPr id="10" name="椭圆 9"/>
          <p:cNvSpPr/>
          <p:nvPr/>
        </p:nvSpPr>
        <p:spPr>
          <a:xfrm>
            <a:off x="4137309" y="5168325"/>
            <a:ext cx="394855" cy="394855"/>
          </a:xfrm>
          <a:prstGeom prst="ellipse">
            <a:avLst/>
          </a:prstGeom>
          <a:solidFill>
            <a:srgbClr val="E3F1F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tx1"/>
                </a:solidFill>
              </a:rPr>
              <a:t>D</a:t>
            </a:r>
            <a:endParaRPr lang="zh-CN" altLang="en-US" sz="3600" dirty="0">
              <a:solidFill>
                <a:schemeClr val="tx1"/>
              </a:solidFill>
            </a:endParaRPr>
          </a:p>
        </p:txBody>
      </p:sp>
      <p:sp>
        <p:nvSpPr>
          <p:cNvPr id="11" name="椭圆 10"/>
          <p:cNvSpPr/>
          <p:nvPr/>
        </p:nvSpPr>
        <p:spPr>
          <a:xfrm>
            <a:off x="2131867" y="5121057"/>
            <a:ext cx="394855" cy="394855"/>
          </a:xfrm>
          <a:prstGeom prst="ellipse">
            <a:avLst/>
          </a:prstGeom>
          <a:solidFill>
            <a:srgbClr val="E3F1F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tx1"/>
                </a:solidFill>
              </a:rPr>
              <a:t>E</a:t>
            </a:r>
            <a:endParaRPr lang="zh-CN" altLang="en-US" sz="3600" dirty="0">
              <a:solidFill>
                <a:schemeClr val="tx1"/>
              </a:solidFill>
            </a:endParaRPr>
          </a:p>
        </p:txBody>
      </p:sp>
      <p:sp>
        <p:nvSpPr>
          <p:cNvPr id="12" name="椭圆 11"/>
          <p:cNvSpPr/>
          <p:nvPr/>
        </p:nvSpPr>
        <p:spPr>
          <a:xfrm>
            <a:off x="4119993" y="3457409"/>
            <a:ext cx="394855" cy="394855"/>
          </a:xfrm>
          <a:prstGeom prst="ellipse">
            <a:avLst/>
          </a:prstGeom>
          <a:solidFill>
            <a:srgbClr val="E3F1F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tx1"/>
                </a:solidFill>
              </a:rPr>
              <a:t>B</a:t>
            </a:r>
            <a:endParaRPr lang="zh-CN" altLang="en-US" sz="3600" dirty="0">
              <a:solidFill>
                <a:schemeClr val="tx1"/>
              </a:solidFill>
            </a:endParaRPr>
          </a:p>
        </p:txBody>
      </p:sp>
      <p:sp>
        <p:nvSpPr>
          <p:cNvPr id="13" name="椭圆 12"/>
          <p:cNvSpPr/>
          <p:nvPr/>
        </p:nvSpPr>
        <p:spPr>
          <a:xfrm>
            <a:off x="2135331" y="3510683"/>
            <a:ext cx="394855" cy="394855"/>
          </a:xfrm>
          <a:prstGeom prst="ellipse">
            <a:avLst/>
          </a:prstGeom>
          <a:solidFill>
            <a:srgbClr val="E3F1F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tx1"/>
                </a:solidFill>
              </a:rPr>
              <a:t>C</a:t>
            </a:r>
            <a:endParaRPr lang="zh-CN" altLang="en-US" sz="3600" dirty="0">
              <a:solidFill>
                <a:schemeClr val="tx1"/>
              </a:solidFill>
            </a:endParaRPr>
          </a:p>
        </p:txBody>
      </p:sp>
      <p:sp>
        <p:nvSpPr>
          <p:cNvPr id="15" name="矩形 14"/>
          <p:cNvSpPr/>
          <p:nvPr/>
        </p:nvSpPr>
        <p:spPr>
          <a:xfrm>
            <a:off x="3669323" y="1826678"/>
            <a:ext cx="353291" cy="353291"/>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solidFill>
                  <a:schemeClr val="tx1"/>
                </a:solidFill>
              </a:rPr>
              <a:t>9</a:t>
            </a:r>
            <a:endParaRPr lang="zh-CN" altLang="en-US" sz="2800" b="1" dirty="0">
              <a:solidFill>
                <a:schemeClr val="tx1"/>
              </a:solidFill>
            </a:endParaRPr>
          </a:p>
        </p:txBody>
      </p:sp>
      <p:sp>
        <p:nvSpPr>
          <p:cNvPr id="16" name="矩形 15"/>
          <p:cNvSpPr/>
          <p:nvPr/>
        </p:nvSpPr>
        <p:spPr>
          <a:xfrm>
            <a:off x="1640029" y="3552247"/>
            <a:ext cx="353291" cy="353291"/>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rPr>
              <a:t>8</a:t>
            </a:r>
            <a:endParaRPr lang="zh-CN" altLang="en-US" sz="2800" b="1" dirty="0">
              <a:solidFill>
                <a:schemeClr val="tx1"/>
              </a:solidFill>
            </a:endParaRPr>
          </a:p>
        </p:txBody>
      </p:sp>
      <p:sp>
        <p:nvSpPr>
          <p:cNvPr id="17" name="矩形 16"/>
          <p:cNvSpPr/>
          <p:nvPr/>
        </p:nvSpPr>
        <p:spPr>
          <a:xfrm>
            <a:off x="4651576" y="3483889"/>
            <a:ext cx="353291" cy="353291"/>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rPr>
              <a:t>8</a:t>
            </a:r>
            <a:endParaRPr lang="zh-CN" altLang="en-US" sz="2800" b="1" dirty="0">
              <a:solidFill>
                <a:schemeClr val="tx1"/>
              </a:solidFill>
            </a:endParaRPr>
          </a:p>
        </p:txBody>
      </p:sp>
      <p:sp>
        <p:nvSpPr>
          <p:cNvPr id="18" name="文本框 17"/>
          <p:cNvSpPr txBox="1"/>
          <p:nvPr/>
        </p:nvSpPr>
        <p:spPr>
          <a:xfrm>
            <a:off x="1640029" y="5112327"/>
            <a:ext cx="387701" cy="386974"/>
          </a:xfrm>
          <a:prstGeom prst="rect">
            <a:avLst/>
          </a:prstGeom>
          <a:noFill/>
          <a:ln w="25400">
            <a:solidFill>
              <a:schemeClr val="accent1">
                <a:shade val="50000"/>
              </a:schemeClr>
            </a:solidFill>
          </a:ln>
        </p:spPr>
        <p:txBody>
          <a:bodyPr wrap="square" lIns="0" tIns="0" rIns="0" bIns="0" rtlCol="0" anchor="ctr" anchorCtr="0">
            <a:noAutofit/>
          </a:bodyPr>
          <a:lstStyle/>
          <a:p>
            <a:r>
              <a:rPr lang="en-US" altLang="zh-CN" sz="2800" b="1" dirty="0"/>
              <a:t>1</a:t>
            </a:r>
            <a:r>
              <a:rPr lang="en-US" altLang="zh-CN" sz="2800" b="1" dirty="0" smtClean="0"/>
              <a:t>0</a:t>
            </a:r>
            <a:endParaRPr lang="zh-CN" altLang="en-US" sz="2800" b="1" dirty="0"/>
          </a:p>
        </p:txBody>
      </p:sp>
      <p:sp>
        <p:nvSpPr>
          <p:cNvPr id="19" name="文本框 18"/>
          <p:cNvSpPr txBox="1"/>
          <p:nvPr/>
        </p:nvSpPr>
        <p:spPr>
          <a:xfrm>
            <a:off x="4617166" y="5172265"/>
            <a:ext cx="387701" cy="386974"/>
          </a:xfrm>
          <a:prstGeom prst="rect">
            <a:avLst/>
          </a:prstGeom>
          <a:noFill/>
          <a:ln w="25400">
            <a:solidFill>
              <a:schemeClr val="accent1">
                <a:shade val="50000"/>
              </a:schemeClr>
            </a:solidFill>
          </a:ln>
        </p:spPr>
        <p:txBody>
          <a:bodyPr wrap="square" lIns="0" tIns="0" rIns="0" bIns="0" rtlCol="0" anchor="ctr" anchorCtr="0">
            <a:noAutofit/>
          </a:bodyPr>
          <a:lstStyle/>
          <a:p>
            <a:r>
              <a:rPr lang="en-US" altLang="zh-CN" sz="2800" b="1" dirty="0"/>
              <a:t>1</a:t>
            </a:r>
            <a:r>
              <a:rPr lang="en-US" altLang="zh-CN" sz="2800" b="1" dirty="0" smtClean="0"/>
              <a:t>0</a:t>
            </a:r>
            <a:endParaRPr lang="zh-CN" altLang="en-US" sz="2800" b="1" dirty="0"/>
          </a:p>
        </p:txBody>
      </p:sp>
      <p:graphicFrame>
        <p:nvGraphicFramePr>
          <p:cNvPr id="20" name="表格 19"/>
          <p:cNvGraphicFramePr>
            <a:graphicFrameLocks noGrp="1"/>
          </p:cNvGraphicFramePr>
          <p:nvPr>
            <p:extLst/>
          </p:nvPr>
        </p:nvGraphicFramePr>
        <p:xfrm>
          <a:off x="2775070" y="3531465"/>
          <a:ext cx="1152000" cy="288000"/>
        </p:xfrm>
        <a:graphic>
          <a:graphicData uri="http://schemas.openxmlformats.org/drawingml/2006/table">
            <a:tbl>
              <a:tblPr firstRow="1" bandRow="1">
                <a:tableStyleId>{5C22544A-7EE6-4342-B048-85BDC9FD1C3A}</a:tableStyleId>
              </a:tblPr>
              <a:tblGrid>
                <a:gridCol w="144000"/>
                <a:gridCol w="144000"/>
                <a:gridCol w="144000"/>
                <a:gridCol w="144000"/>
                <a:gridCol w="144000"/>
                <a:gridCol w="144000"/>
                <a:gridCol w="144000"/>
                <a:gridCol w="144000"/>
              </a:tblGrid>
              <a:tr h="288000">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21" name="表格 20"/>
          <p:cNvGraphicFramePr>
            <a:graphicFrameLocks noGrp="1"/>
          </p:cNvGraphicFramePr>
          <p:nvPr>
            <p:extLst/>
          </p:nvPr>
        </p:nvGraphicFramePr>
        <p:xfrm>
          <a:off x="2156115" y="2778462"/>
          <a:ext cx="1152000" cy="288000"/>
        </p:xfrm>
        <a:graphic>
          <a:graphicData uri="http://schemas.openxmlformats.org/drawingml/2006/table">
            <a:tbl>
              <a:tblPr firstRow="1" bandRow="1">
                <a:tableStyleId>{5C22544A-7EE6-4342-B048-85BDC9FD1C3A}</a:tableStyleId>
              </a:tblPr>
              <a:tblGrid>
                <a:gridCol w="144000"/>
                <a:gridCol w="144000"/>
                <a:gridCol w="144000"/>
                <a:gridCol w="144000"/>
                <a:gridCol w="144000"/>
                <a:gridCol w="144000"/>
                <a:gridCol w="144000"/>
                <a:gridCol w="144000"/>
              </a:tblGrid>
              <a:tr h="288000">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22" name="表格 21"/>
          <p:cNvGraphicFramePr>
            <a:graphicFrameLocks noGrp="1"/>
          </p:cNvGraphicFramePr>
          <p:nvPr>
            <p:extLst/>
          </p:nvPr>
        </p:nvGraphicFramePr>
        <p:xfrm>
          <a:off x="3475629" y="2767774"/>
          <a:ext cx="1152000" cy="288000"/>
        </p:xfrm>
        <a:graphic>
          <a:graphicData uri="http://schemas.openxmlformats.org/drawingml/2006/table">
            <a:tbl>
              <a:tblPr firstRow="1" bandRow="1">
                <a:tableStyleId>{5C22544A-7EE6-4342-B048-85BDC9FD1C3A}</a:tableStyleId>
              </a:tblPr>
              <a:tblGrid>
                <a:gridCol w="144000"/>
                <a:gridCol w="144000"/>
                <a:gridCol w="144000"/>
                <a:gridCol w="144000"/>
                <a:gridCol w="144000"/>
                <a:gridCol w="144000"/>
                <a:gridCol w="144000"/>
                <a:gridCol w="144000"/>
              </a:tblGrid>
              <a:tr h="288000">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23" name="表格 22"/>
          <p:cNvGraphicFramePr>
            <a:graphicFrameLocks noGrp="1"/>
          </p:cNvGraphicFramePr>
          <p:nvPr>
            <p:extLst/>
          </p:nvPr>
        </p:nvGraphicFramePr>
        <p:xfrm>
          <a:off x="1756758" y="4406495"/>
          <a:ext cx="1152000" cy="288000"/>
        </p:xfrm>
        <a:graphic>
          <a:graphicData uri="http://schemas.openxmlformats.org/drawingml/2006/table">
            <a:tbl>
              <a:tblPr firstRow="1" bandRow="1">
                <a:tableStyleId>{5C22544A-7EE6-4342-B048-85BDC9FD1C3A}</a:tableStyleId>
              </a:tblPr>
              <a:tblGrid>
                <a:gridCol w="144000"/>
                <a:gridCol w="144000"/>
                <a:gridCol w="144000"/>
                <a:gridCol w="144000"/>
                <a:gridCol w="144000"/>
                <a:gridCol w="144000"/>
                <a:gridCol w="144000"/>
                <a:gridCol w="144000"/>
              </a:tblGrid>
              <a:tr h="288000">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24" name="表格 23"/>
          <p:cNvGraphicFramePr>
            <a:graphicFrameLocks noGrp="1"/>
          </p:cNvGraphicFramePr>
          <p:nvPr>
            <p:extLst/>
          </p:nvPr>
        </p:nvGraphicFramePr>
        <p:xfrm>
          <a:off x="2817211" y="5211301"/>
          <a:ext cx="1152000" cy="288000"/>
        </p:xfrm>
        <a:graphic>
          <a:graphicData uri="http://schemas.openxmlformats.org/drawingml/2006/table">
            <a:tbl>
              <a:tblPr firstRow="1" bandRow="1">
                <a:tableStyleId>{5C22544A-7EE6-4342-B048-85BDC9FD1C3A}</a:tableStyleId>
              </a:tblPr>
              <a:tblGrid>
                <a:gridCol w="144000"/>
                <a:gridCol w="144000"/>
                <a:gridCol w="144000"/>
                <a:gridCol w="144000"/>
                <a:gridCol w="144000"/>
                <a:gridCol w="144000"/>
                <a:gridCol w="144000"/>
                <a:gridCol w="144000"/>
              </a:tblGrid>
              <a:tr h="288000">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25" name="表格 24"/>
          <p:cNvGraphicFramePr>
            <a:graphicFrameLocks noGrp="1"/>
          </p:cNvGraphicFramePr>
          <p:nvPr>
            <p:extLst/>
          </p:nvPr>
        </p:nvGraphicFramePr>
        <p:xfrm>
          <a:off x="3706780" y="4384007"/>
          <a:ext cx="1152000" cy="288000"/>
        </p:xfrm>
        <a:graphic>
          <a:graphicData uri="http://schemas.openxmlformats.org/drawingml/2006/table">
            <a:tbl>
              <a:tblPr firstRow="1" bandRow="1">
                <a:tableStyleId>{5C22544A-7EE6-4342-B048-85BDC9FD1C3A}</a:tableStyleId>
              </a:tblPr>
              <a:tblGrid>
                <a:gridCol w="144000"/>
                <a:gridCol w="144000"/>
                <a:gridCol w="144000"/>
                <a:gridCol w="144000"/>
                <a:gridCol w="144000"/>
                <a:gridCol w="144000"/>
                <a:gridCol w="144000"/>
                <a:gridCol w="144000"/>
              </a:tblGrid>
              <a:tr h="288000">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3" name="椭圆 32"/>
          <p:cNvSpPr/>
          <p:nvPr/>
        </p:nvSpPr>
        <p:spPr>
          <a:xfrm>
            <a:off x="6948052" y="1756770"/>
            <a:ext cx="394855" cy="394855"/>
          </a:xfrm>
          <a:prstGeom prst="ellipse">
            <a:avLst/>
          </a:prstGeom>
          <a:solidFill>
            <a:srgbClr val="E3F1F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smtClean="0">
                <a:solidFill>
                  <a:schemeClr val="tx1"/>
                </a:solidFill>
              </a:rPr>
              <a:t>A</a:t>
            </a:r>
            <a:endParaRPr lang="zh-CN" altLang="en-US" sz="3600" dirty="0">
              <a:solidFill>
                <a:schemeClr val="tx1"/>
              </a:solidFill>
            </a:endParaRPr>
          </a:p>
        </p:txBody>
      </p:sp>
      <p:sp>
        <p:nvSpPr>
          <p:cNvPr id="34" name="椭圆 33"/>
          <p:cNvSpPr/>
          <p:nvPr/>
        </p:nvSpPr>
        <p:spPr>
          <a:xfrm>
            <a:off x="7957700" y="5121863"/>
            <a:ext cx="394855" cy="394855"/>
          </a:xfrm>
          <a:prstGeom prst="ellipse">
            <a:avLst/>
          </a:prstGeom>
          <a:solidFill>
            <a:srgbClr val="E3F1F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tx1"/>
                </a:solidFill>
              </a:rPr>
              <a:t>D</a:t>
            </a:r>
            <a:endParaRPr lang="zh-CN" altLang="en-US" sz="3600" dirty="0">
              <a:solidFill>
                <a:schemeClr val="tx1"/>
              </a:solidFill>
            </a:endParaRPr>
          </a:p>
        </p:txBody>
      </p:sp>
      <p:sp>
        <p:nvSpPr>
          <p:cNvPr id="35" name="椭圆 34"/>
          <p:cNvSpPr/>
          <p:nvPr/>
        </p:nvSpPr>
        <p:spPr>
          <a:xfrm>
            <a:off x="5952258" y="5074595"/>
            <a:ext cx="394855" cy="394855"/>
          </a:xfrm>
          <a:prstGeom prst="ellipse">
            <a:avLst/>
          </a:prstGeom>
          <a:solidFill>
            <a:srgbClr val="E3F1F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tx1"/>
                </a:solidFill>
              </a:rPr>
              <a:t>E</a:t>
            </a:r>
            <a:endParaRPr lang="zh-CN" altLang="en-US" sz="3600" dirty="0">
              <a:solidFill>
                <a:schemeClr val="tx1"/>
              </a:solidFill>
            </a:endParaRPr>
          </a:p>
        </p:txBody>
      </p:sp>
      <p:sp>
        <p:nvSpPr>
          <p:cNvPr id="36" name="椭圆 35"/>
          <p:cNvSpPr/>
          <p:nvPr/>
        </p:nvSpPr>
        <p:spPr>
          <a:xfrm>
            <a:off x="7940384" y="3410947"/>
            <a:ext cx="394855" cy="394855"/>
          </a:xfrm>
          <a:prstGeom prst="ellipse">
            <a:avLst/>
          </a:prstGeom>
          <a:solidFill>
            <a:srgbClr val="E3F1F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tx1"/>
                </a:solidFill>
              </a:rPr>
              <a:t>B</a:t>
            </a:r>
            <a:endParaRPr lang="zh-CN" altLang="en-US" sz="3600" dirty="0">
              <a:solidFill>
                <a:schemeClr val="tx1"/>
              </a:solidFill>
            </a:endParaRPr>
          </a:p>
        </p:txBody>
      </p:sp>
      <p:sp>
        <p:nvSpPr>
          <p:cNvPr id="37" name="椭圆 36"/>
          <p:cNvSpPr/>
          <p:nvPr/>
        </p:nvSpPr>
        <p:spPr>
          <a:xfrm>
            <a:off x="5955722" y="3464221"/>
            <a:ext cx="394855" cy="394855"/>
          </a:xfrm>
          <a:prstGeom prst="ellipse">
            <a:avLst/>
          </a:prstGeom>
          <a:solidFill>
            <a:srgbClr val="E3F1F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tx1"/>
                </a:solidFill>
              </a:rPr>
              <a:t>C</a:t>
            </a:r>
            <a:endParaRPr lang="zh-CN" altLang="en-US" sz="3600" dirty="0">
              <a:solidFill>
                <a:schemeClr val="tx1"/>
              </a:solidFill>
            </a:endParaRPr>
          </a:p>
        </p:txBody>
      </p:sp>
      <p:cxnSp>
        <p:nvCxnSpPr>
          <p:cNvPr id="82" name="直接箭头连接符 81"/>
          <p:cNvCxnSpPr/>
          <p:nvPr/>
        </p:nvCxnSpPr>
        <p:spPr>
          <a:xfrm>
            <a:off x="2790507" y="2422107"/>
            <a:ext cx="0" cy="321093"/>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接箭头连接符 82"/>
          <p:cNvCxnSpPr/>
          <p:nvPr/>
        </p:nvCxnSpPr>
        <p:spPr>
          <a:xfrm>
            <a:off x="2942907" y="2422108"/>
            <a:ext cx="0" cy="321093"/>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接箭头连接符 83"/>
          <p:cNvCxnSpPr/>
          <p:nvPr/>
        </p:nvCxnSpPr>
        <p:spPr>
          <a:xfrm>
            <a:off x="2391926" y="4028168"/>
            <a:ext cx="0" cy="321093"/>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接箭头连接符 84"/>
          <p:cNvCxnSpPr/>
          <p:nvPr/>
        </p:nvCxnSpPr>
        <p:spPr>
          <a:xfrm>
            <a:off x="2544326" y="4028169"/>
            <a:ext cx="0" cy="321093"/>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45" name="图片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48" y="2547739"/>
            <a:ext cx="893630" cy="1168179"/>
          </a:xfrm>
          <a:prstGeom prst="rect">
            <a:avLst/>
          </a:prstGeom>
        </p:spPr>
      </p:pic>
      <p:sp>
        <p:nvSpPr>
          <p:cNvPr id="46" name="右箭头 45"/>
          <p:cNvSpPr/>
          <p:nvPr/>
        </p:nvSpPr>
        <p:spPr>
          <a:xfrm>
            <a:off x="1210778" y="3037056"/>
            <a:ext cx="486143" cy="31978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57" name="文本框 56"/>
          <p:cNvSpPr txBox="1"/>
          <p:nvPr/>
        </p:nvSpPr>
        <p:spPr>
          <a:xfrm>
            <a:off x="-23693" y="3717528"/>
            <a:ext cx="1338828" cy="646331"/>
          </a:xfrm>
          <a:prstGeom prst="rect">
            <a:avLst/>
          </a:prstGeom>
          <a:noFill/>
        </p:spPr>
        <p:txBody>
          <a:bodyPr wrap="none" rtlCol="0">
            <a:spAutoFit/>
          </a:bodyPr>
          <a:lstStyle/>
          <a:p>
            <a:pPr algn="ctr"/>
            <a:r>
              <a:rPr lang="zh-CN" altLang="en-US" dirty="0" smtClean="0">
                <a:latin typeface="Arial" panose="020B0604020202020204" pitchFamily="34" charset="0"/>
                <a:cs typeface="Arial" panose="020B0604020202020204" pitchFamily="34" charset="0"/>
              </a:rPr>
              <a:t>虚拟光网络</a:t>
            </a:r>
            <a:endParaRPr lang="en-US" altLang="zh-CN" dirty="0" smtClean="0">
              <a:latin typeface="Arial" panose="020B0604020202020204" pitchFamily="34" charset="0"/>
              <a:cs typeface="Arial" panose="020B0604020202020204" pitchFamily="34" charset="0"/>
            </a:endParaRPr>
          </a:p>
          <a:p>
            <a:pPr algn="ctr"/>
            <a:r>
              <a:rPr lang="zh-CN" altLang="en-US" dirty="0" smtClean="0">
                <a:latin typeface="Arial" panose="020B0604020202020204" pitchFamily="34" charset="0"/>
                <a:cs typeface="Arial" panose="020B0604020202020204" pitchFamily="34" charset="0"/>
              </a:rPr>
              <a:t>请求</a:t>
            </a:r>
            <a:endParaRPr lang="zh-CN" altLang="en-US" dirty="0"/>
          </a:p>
        </p:txBody>
      </p:sp>
      <p:sp>
        <p:nvSpPr>
          <p:cNvPr id="59" name="文本框 58"/>
          <p:cNvSpPr txBox="1"/>
          <p:nvPr/>
        </p:nvSpPr>
        <p:spPr>
          <a:xfrm>
            <a:off x="2425731" y="5692044"/>
            <a:ext cx="1723549" cy="461665"/>
          </a:xfrm>
          <a:prstGeom prst="rect">
            <a:avLst/>
          </a:prstGeom>
          <a:noFill/>
        </p:spPr>
        <p:txBody>
          <a:bodyPr wrap="none" rtlCol="0">
            <a:spAutoFit/>
          </a:bodyPr>
          <a:lstStyle/>
          <a:p>
            <a:r>
              <a:rPr lang="zh-CN" altLang="en-US" sz="2400" dirty="0" smtClean="0"/>
              <a:t>底层光网络</a:t>
            </a:r>
            <a:endParaRPr lang="zh-CN" altLang="en-US" sz="2400" dirty="0"/>
          </a:p>
        </p:txBody>
      </p:sp>
      <p:sp>
        <p:nvSpPr>
          <p:cNvPr id="61" name="文本框 60"/>
          <p:cNvSpPr txBox="1"/>
          <p:nvPr/>
        </p:nvSpPr>
        <p:spPr>
          <a:xfrm>
            <a:off x="5937345" y="5728234"/>
            <a:ext cx="2262158" cy="369332"/>
          </a:xfrm>
          <a:prstGeom prst="rect">
            <a:avLst/>
          </a:prstGeom>
          <a:noFill/>
        </p:spPr>
        <p:txBody>
          <a:bodyPr wrap="none" rtlCol="0">
            <a:spAutoFit/>
          </a:bodyPr>
          <a:lstStyle/>
          <a:p>
            <a:r>
              <a:rPr lang="zh-CN" altLang="en-US" dirty="0" smtClean="0"/>
              <a:t>分层辅助图：第</a:t>
            </a:r>
            <a:r>
              <a:rPr lang="zh-CN" altLang="en-US" dirty="0"/>
              <a:t>二</a:t>
            </a:r>
            <a:r>
              <a:rPr lang="zh-CN" altLang="en-US" dirty="0" smtClean="0"/>
              <a:t>层</a:t>
            </a:r>
            <a:endParaRPr lang="zh-CN" altLang="en-US" dirty="0"/>
          </a:p>
        </p:txBody>
      </p:sp>
      <p:graphicFrame>
        <p:nvGraphicFramePr>
          <p:cNvPr id="48" name="表格 47"/>
          <p:cNvGraphicFramePr>
            <a:graphicFrameLocks noGrp="1"/>
          </p:cNvGraphicFramePr>
          <p:nvPr>
            <p:extLst>
              <p:ext uri="{D42A27DB-BD31-4B8C-83A1-F6EECF244321}">
                <p14:modId xmlns:p14="http://schemas.microsoft.com/office/powerpoint/2010/main" val="503948618"/>
              </p:ext>
            </p:extLst>
          </p:nvPr>
        </p:nvGraphicFramePr>
        <p:xfrm>
          <a:off x="628650" y="2155041"/>
          <a:ext cx="249445" cy="216000"/>
        </p:xfrm>
        <a:graphic>
          <a:graphicData uri="http://schemas.openxmlformats.org/drawingml/2006/table">
            <a:tbl>
              <a:tblPr firstRow="1" bandRow="1">
                <a:tableStyleId>{5C22544A-7EE6-4342-B048-85BDC9FD1C3A}</a:tableStyleId>
              </a:tblPr>
              <a:tblGrid>
                <a:gridCol w="249445"/>
              </a:tblGrid>
              <a:tr h="216000">
                <a:tc>
                  <a:txBody>
                    <a:bodyPr/>
                    <a:lstStyle/>
                    <a:p>
                      <a:endParaRPr lang="zh-CN" altLang="en-US" sz="1000" dirty="0"/>
                    </a:p>
                  </a:txBody>
                  <a:tcPr marL="51658" marR="51658" marT="25829" marB="2582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r>
            </a:tbl>
          </a:graphicData>
        </a:graphic>
      </p:graphicFrame>
      <p:sp>
        <p:nvSpPr>
          <p:cNvPr id="62" name="文本框 61"/>
          <p:cNvSpPr txBox="1"/>
          <p:nvPr/>
        </p:nvSpPr>
        <p:spPr>
          <a:xfrm>
            <a:off x="934787" y="1744127"/>
            <a:ext cx="1569660" cy="369332"/>
          </a:xfrm>
          <a:prstGeom prst="rect">
            <a:avLst/>
          </a:prstGeom>
          <a:noFill/>
        </p:spPr>
        <p:txBody>
          <a:bodyPr wrap="none" rtlCol="0">
            <a:spAutoFit/>
          </a:bodyPr>
          <a:lstStyle/>
          <a:p>
            <a:r>
              <a:rPr lang="zh-CN" altLang="en-US" dirty="0" smtClean="0"/>
              <a:t>被占用的频谱</a:t>
            </a:r>
            <a:endParaRPr lang="zh-CN" altLang="en-US" dirty="0"/>
          </a:p>
        </p:txBody>
      </p:sp>
      <p:sp>
        <p:nvSpPr>
          <p:cNvPr id="63" name="文本框 62"/>
          <p:cNvSpPr txBox="1"/>
          <p:nvPr/>
        </p:nvSpPr>
        <p:spPr>
          <a:xfrm>
            <a:off x="935577" y="2078375"/>
            <a:ext cx="1569660" cy="369332"/>
          </a:xfrm>
          <a:prstGeom prst="rect">
            <a:avLst/>
          </a:prstGeom>
          <a:noFill/>
        </p:spPr>
        <p:txBody>
          <a:bodyPr wrap="none" rtlCol="0">
            <a:spAutoFit/>
          </a:bodyPr>
          <a:lstStyle/>
          <a:p>
            <a:r>
              <a:rPr lang="zh-CN" altLang="en-US" dirty="0"/>
              <a:t>可使用</a:t>
            </a:r>
            <a:r>
              <a:rPr lang="zh-CN" altLang="en-US" dirty="0" smtClean="0"/>
              <a:t>的频谱</a:t>
            </a:r>
            <a:endParaRPr lang="zh-CN" altLang="en-US" dirty="0"/>
          </a:p>
        </p:txBody>
      </p:sp>
      <p:graphicFrame>
        <p:nvGraphicFramePr>
          <p:cNvPr id="64" name="表格 63"/>
          <p:cNvGraphicFramePr>
            <a:graphicFrameLocks noGrp="1"/>
          </p:cNvGraphicFramePr>
          <p:nvPr>
            <p:extLst>
              <p:ext uri="{D42A27DB-BD31-4B8C-83A1-F6EECF244321}">
                <p14:modId xmlns:p14="http://schemas.microsoft.com/office/powerpoint/2010/main" val="1679685614"/>
              </p:ext>
            </p:extLst>
          </p:nvPr>
        </p:nvGraphicFramePr>
        <p:xfrm>
          <a:off x="642151" y="1820793"/>
          <a:ext cx="249445" cy="216000"/>
        </p:xfrm>
        <a:graphic>
          <a:graphicData uri="http://schemas.openxmlformats.org/drawingml/2006/table">
            <a:tbl>
              <a:tblPr firstRow="1" bandRow="1">
                <a:tableStyleId>{5C22544A-7EE6-4342-B048-85BDC9FD1C3A}</a:tableStyleId>
              </a:tblPr>
              <a:tblGrid>
                <a:gridCol w="249445"/>
              </a:tblGrid>
              <a:tr h="216000">
                <a:tc>
                  <a:txBody>
                    <a:bodyPr/>
                    <a:lstStyle/>
                    <a:p>
                      <a:endParaRPr lang="zh-CN" altLang="en-US" sz="1000" dirty="0"/>
                    </a:p>
                  </a:txBody>
                  <a:tcPr marL="51658" marR="51658" marT="25829" marB="2582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0000"/>
                    </a:solidFill>
                  </a:tcPr>
                </a:tc>
              </a:tr>
            </a:tbl>
          </a:graphicData>
        </a:graphic>
      </p:graphicFrame>
      <p:sp>
        <p:nvSpPr>
          <p:cNvPr id="3" name="标题 2"/>
          <p:cNvSpPr>
            <a:spLocks noGrp="1"/>
          </p:cNvSpPr>
          <p:nvPr>
            <p:ph type="title"/>
          </p:nvPr>
        </p:nvSpPr>
        <p:spPr/>
        <p:txBody>
          <a:bodyPr/>
          <a:lstStyle/>
          <a:p>
            <a:r>
              <a:rPr lang="zh-CN" altLang="en-US" dirty="0" smtClean="0"/>
              <a:t>启发式算法：分层辅助图构建</a:t>
            </a:r>
            <a:r>
              <a:rPr lang="en-US" altLang="zh-CN" dirty="0" smtClean="0"/>
              <a:t>(2/2)</a:t>
            </a:r>
            <a:endParaRPr lang="zh-CN" altLang="en-US" dirty="0"/>
          </a:p>
        </p:txBody>
      </p:sp>
    </p:spTree>
    <p:extLst>
      <p:ext uri="{BB962C8B-B14F-4D97-AF65-F5344CB8AC3E}">
        <p14:creationId xmlns:p14="http://schemas.microsoft.com/office/powerpoint/2010/main" val="35595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fade">
                                      <p:cBhvr>
                                        <p:cTn id="11" dur="2000"/>
                                        <p:tgtEl>
                                          <p:spTgt spid="83"/>
                                        </p:tgtEl>
                                      </p:cBhvr>
                                    </p:animEffect>
                                    <p:anim calcmode="lin" valueType="num">
                                      <p:cBhvr>
                                        <p:cTn id="12" dur="2000" fill="hold"/>
                                        <p:tgtEl>
                                          <p:spTgt spid="83"/>
                                        </p:tgtEl>
                                        <p:attrNameLst>
                                          <p:attrName>ppt_w</p:attrName>
                                        </p:attrNameLst>
                                      </p:cBhvr>
                                      <p:tavLst>
                                        <p:tav tm="0" fmla="#ppt_w*sin(2.5*pi*$)">
                                          <p:val>
                                            <p:fltVal val="0"/>
                                          </p:val>
                                        </p:tav>
                                        <p:tav tm="100000">
                                          <p:val>
                                            <p:fltVal val="1"/>
                                          </p:val>
                                        </p:tav>
                                      </p:tavLst>
                                    </p:anim>
                                    <p:anim calcmode="lin" valueType="num">
                                      <p:cBhvr>
                                        <p:cTn id="13" dur="2000" fill="hold"/>
                                        <p:tgtEl>
                                          <p:spTgt spid="83"/>
                                        </p:tgtEl>
                                        <p:attrNameLst>
                                          <p:attrName>ppt_h</p:attrName>
                                        </p:attrNameLst>
                                      </p:cBhvr>
                                      <p:tavLst>
                                        <p:tav tm="0">
                                          <p:val>
                                            <p:strVal val="#ppt_h"/>
                                          </p:val>
                                        </p:tav>
                                        <p:tav tm="100000">
                                          <p:val>
                                            <p:strVal val="#ppt_h"/>
                                          </p:val>
                                        </p:tav>
                                      </p:tavLst>
                                    </p:anim>
                                  </p:childTnLst>
                                </p:cTn>
                              </p:par>
                              <p:par>
                                <p:cTn id="14" presetID="45" presetClass="entr" presetSubtype="0" fill="hold" nodeType="with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fade">
                                      <p:cBhvr>
                                        <p:cTn id="16" dur="2000"/>
                                        <p:tgtEl>
                                          <p:spTgt spid="82"/>
                                        </p:tgtEl>
                                      </p:cBhvr>
                                    </p:animEffect>
                                    <p:anim calcmode="lin" valueType="num">
                                      <p:cBhvr>
                                        <p:cTn id="17" dur="2000" fill="hold"/>
                                        <p:tgtEl>
                                          <p:spTgt spid="82"/>
                                        </p:tgtEl>
                                        <p:attrNameLst>
                                          <p:attrName>ppt_w</p:attrName>
                                        </p:attrNameLst>
                                      </p:cBhvr>
                                      <p:tavLst>
                                        <p:tav tm="0" fmla="#ppt_w*sin(2.5*pi*$)">
                                          <p:val>
                                            <p:fltVal val="0"/>
                                          </p:val>
                                        </p:tav>
                                        <p:tav tm="100000">
                                          <p:val>
                                            <p:fltVal val="1"/>
                                          </p:val>
                                        </p:tav>
                                      </p:tavLst>
                                    </p:anim>
                                    <p:anim calcmode="lin" valueType="num">
                                      <p:cBhvr>
                                        <p:cTn id="18" dur="2000" fill="hold"/>
                                        <p:tgtEl>
                                          <p:spTgt spid="82"/>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3"/>
                                        </p:tgtEl>
                                      </p:cBhvr>
                                    </p:animEffect>
                                    <p:set>
                                      <p:cBhvr>
                                        <p:cTn id="23" dur="1" fill="hold">
                                          <p:stCondLst>
                                            <p:cond delay="499"/>
                                          </p:stCondLst>
                                        </p:cTn>
                                        <p:tgtEl>
                                          <p:spTgt spid="83"/>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82"/>
                                        </p:tgtEl>
                                      </p:cBhvr>
                                    </p:animEffect>
                                    <p:set>
                                      <p:cBhvr>
                                        <p:cTn id="26" dur="1" fill="hold">
                                          <p:stCondLst>
                                            <p:cond delay="499"/>
                                          </p:stCondLst>
                                        </p:cTn>
                                        <p:tgtEl>
                                          <p:spTgt spid="8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500"/>
                                        <p:tgtEl>
                                          <p:spTgt spid="50"/>
                                        </p:tgtEl>
                                      </p:cBhvr>
                                    </p:animEffect>
                                    <p:set>
                                      <p:cBhvr>
                                        <p:cTn id="31" dur="1" fill="hold">
                                          <p:stCondLst>
                                            <p:cond delay="499"/>
                                          </p:stCondLst>
                                        </p:cTn>
                                        <p:tgtEl>
                                          <p:spTgt spid="5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8" presetClass="emph" presetSubtype="0" fill="hold" nodeType="clickEffect">
                                  <p:stCondLst>
                                    <p:cond delay="0"/>
                                  </p:stCondLst>
                                  <p:childTnLst>
                                    <p:animRot by="21600000">
                                      <p:cBhvr>
                                        <p:cTn id="35" dur="2000" fill="hold"/>
                                        <p:tgtEl>
                                          <p:spTgt spid="23"/>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85"/>
                                        </p:tgtEl>
                                        <p:attrNameLst>
                                          <p:attrName>style.visibility</p:attrName>
                                        </p:attrNameLst>
                                      </p:cBhvr>
                                      <p:to>
                                        <p:strVal val="visible"/>
                                      </p:to>
                                    </p:set>
                                    <p:animEffect transition="in" filter="fade">
                                      <p:cBhvr>
                                        <p:cTn id="40" dur="2000"/>
                                        <p:tgtEl>
                                          <p:spTgt spid="85"/>
                                        </p:tgtEl>
                                      </p:cBhvr>
                                    </p:animEffect>
                                    <p:anim calcmode="lin" valueType="num">
                                      <p:cBhvr>
                                        <p:cTn id="41" dur="2000" fill="hold"/>
                                        <p:tgtEl>
                                          <p:spTgt spid="85"/>
                                        </p:tgtEl>
                                        <p:attrNameLst>
                                          <p:attrName>ppt_w</p:attrName>
                                        </p:attrNameLst>
                                      </p:cBhvr>
                                      <p:tavLst>
                                        <p:tav tm="0" fmla="#ppt_w*sin(2.5*pi*$)">
                                          <p:val>
                                            <p:fltVal val="0"/>
                                          </p:val>
                                        </p:tav>
                                        <p:tav tm="100000">
                                          <p:val>
                                            <p:fltVal val="1"/>
                                          </p:val>
                                        </p:tav>
                                      </p:tavLst>
                                    </p:anim>
                                    <p:anim calcmode="lin" valueType="num">
                                      <p:cBhvr>
                                        <p:cTn id="42" dur="2000" fill="hold"/>
                                        <p:tgtEl>
                                          <p:spTgt spid="85"/>
                                        </p:tgtEl>
                                        <p:attrNameLst>
                                          <p:attrName>ppt_h</p:attrName>
                                        </p:attrNameLst>
                                      </p:cBhvr>
                                      <p:tavLst>
                                        <p:tav tm="0">
                                          <p:val>
                                            <p:strVal val="#ppt_h"/>
                                          </p:val>
                                        </p:tav>
                                        <p:tav tm="100000">
                                          <p:val>
                                            <p:strVal val="#ppt_h"/>
                                          </p:val>
                                        </p:tav>
                                      </p:tavLst>
                                    </p:anim>
                                  </p:childTnLst>
                                </p:cTn>
                              </p:par>
                              <p:par>
                                <p:cTn id="43" presetID="45" presetClass="entr" presetSubtype="0" fill="hold" nodeType="withEffect">
                                  <p:stCondLst>
                                    <p:cond delay="0"/>
                                  </p:stCondLst>
                                  <p:childTnLst>
                                    <p:set>
                                      <p:cBhvr>
                                        <p:cTn id="44" dur="1" fill="hold">
                                          <p:stCondLst>
                                            <p:cond delay="0"/>
                                          </p:stCondLst>
                                        </p:cTn>
                                        <p:tgtEl>
                                          <p:spTgt spid="84"/>
                                        </p:tgtEl>
                                        <p:attrNameLst>
                                          <p:attrName>style.visibility</p:attrName>
                                        </p:attrNameLst>
                                      </p:cBhvr>
                                      <p:to>
                                        <p:strVal val="visible"/>
                                      </p:to>
                                    </p:set>
                                    <p:animEffect transition="in" filter="fade">
                                      <p:cBhvr>
                                        <p:cTn id="45" dur="2000"/>
                                        <p:tgtEl>
                                          <p:spTgt spid="84"/>
                                        </p:tgtEl>
                                      </p:cBhvr>
                                    </p:animEffect>
                                    <p:anim calcmode="lin" valueType="num">
                                      <p:cBhvr>
                                        <p:cTn id="46" dur="2000" fill="hold"/>
                                        <p:tgtEl>
                                          <p:spTgt spid="84"/>
                                        </p:tgtEl>
                                        <p:attrNameLst>
                                          <p:attrName>ppt_w</p:attrName>
                                        </p:attrNameLst>
                                      </p:cBhvr>
                                      <p:tavLst>
                                        <p:tav tm="0" fmla="#ppt_w*sin(2.5*pi*$)">
                                          <p:val>
                                            <p:fltVal val="0"/>
                                          </p:val>
                                        </p:tav>
                                        <p:tav tm="100000">
                                          <p:val>
                                            <p:fltVal val="1"/>
                                          </p:val>
                                        </p:tav>
                                      </p:tavLst>
                                    </p:anim>
                                    <p:anim calcmode="lin" valueType="num">
                                      <p:cBhvr>
                                        <p:cTn id="47" dur="2000" fill="hold"/>
                                        <p:tgtEl>
                                          <p:spTgt spid="84"/>
                                        </p:tgtEl>
                                        <p:attrNameLst>
                                          <p:attrName>ppt_h</p:attrName>
                                        </p:attrNameLst>
                                      </p:cBhvr>
                                      <p:tavLst>
                                        <p:tav tm="0">
                                          <p:val>
                                            <p:strVal val="#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xit" presetSubtype="21" fill="hold" nodeType="clickEffect">
                                  <p:stCondLst>
                                    <p:cond delay="0"/>
                                  </p:stCondLst>
                                  <p:childTnLst>
                                    <p:animEffect transition="out" filter="barn(inVertical)">
                                      <p:cBhvr>
                                        <p:cTn id="51" dur="500"/>
                                        <p:tgtEl>
                                          <p:spTgt spid="56"/>
                                        </p:tgtEl>
                                      </p:cBhvr>
                                    </p:animEffect>
                                    <p:set>
                                      <p:cBhvr>
                                        <p:cTn id="52" dur="1" fill="hold">
                                          <p:stCondLst>
                                            <p:cond delay="499"/>
                                          </p:stCondLst>
                                        </p:cTn>
                                        <p:tgtEl>
                                          <p:spTgt spid="5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85"/>
                                        </p:tgtEl>
                                      </p:cBhvr>
                                    </p:animEffect>
                                    <p:set>
                                      <p:cBhvr>
                                        <p:cTn id="57" dur="1" fill="hold">
                                          <p:stCondLst>
                                            <p:cond delay="499"/>
                                          </p:stCondLst>
                                        </p:cTn>
                                        <p:tgtEl>
                                          <p:spTgt spid="85"/>
                                        </p:tgtEl>
                                        <p:attrNameLst>
                                          <p:attrName>style.visibility</p:attrName>
                                        </p:attrNameLst>
                                      </p:cBhvr>
                                      <p:to>
                                        <p:strVal val="hidden"/>
                                      </p:to>
                                    </p:set>
                                  </p:childTnLst>
                                </p:cTn>
                              </p:par>
                              <p:par>
                                <p:cTn id="58" presetID="16" presetClass="exit" presetSubtype="21" fill="hold" nodeType="withEffect">
                                  <p:stCondLst>
                                    <p:cond delay="0"/>
                                  </p:stCondLst>
                                  <p:childTnLst>
                                    <p:animEffect transition="out" filter="barn(inVertical)">
                                      <p:cBhvr>
                                        <p:cTn id="59" dur="500"/>
                                        <p:tgtEl>
                                          <p:spTgt spid="84"/>
                                        </p:tgtEl>
                                      </p:cBhvr>
                                    </p:animEffect>
                                    <p:set>
                                      <p:cBhvr>
                                        <p:cTn id="60" dur="1" fill="hold">
                                          <p:stCondLst>
                                            <p:cond delay="499"/>
                                          </p:stCondLst>
                                        </p:cTn>
                                        <p:tgtEl>
                                          <p:spTgt spid="84"/>
                                        </p:tgtEl>
                                        <p:attrNameLst>
                                          <p:attrName>style.visibility</p:attrName>
                                        </p:attrNameLst>
                                      </p:cBhvr>
                                      <p:to>
                                        <p:strVal val="hidden"/>
                                      </p:to>
                                    </p:set>
                                  </p:childTnLst>
                                </p:cTn>
                              </p:par>
                              <p:par>
                                <p:cTn id="61" presetID="16" presetClass="exit" presetSubtype="21" fill="hold" nodeType="withEffect">
                                  <p:stCondLst>
                                    <p:cond delay="0"/>
                                  </p:stCondLst>
                                  <p:childTnLst>
                                    <p:animEffect transition="out" filter="barn(inVertical)">
                                      <p:cBhvr>
                                        <p:cTn id="62" dur="500"/>
                                        <p:tgtEl>
                                          <p:spTgt spid="54"/>
                                        </p:tgtEl>
                                      </p:cBhvr>
                                    </p:animEffect>
                                    <p:set>
                                      <p:cBhvr>
                                        <p:cTn id="63" dur="1" fill="hold">
                                          <p:stCondLst>
                                            <p:cond delay="499"/>
                                          </p:stCondLst>
                                        </p:cTn>
                                        <p:tgtEl>
                                          <p:spTgt spid="54"/>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31" presetClass="entr" presetSubtype="0" fill="hold" grpId="0" nodeType="clickEffect">
                                  <p:stCondLst>
                                    <p:cond delay="0"/>
                                  </p:stCondLst>
                                  <p:childTnLst>
                                    <p:set>
                                      <p:cBhvr>
                                        <p:cTn id="67" dur="1" fill="hold">
                                          <p:stCondLst>
                                            <p:cond delay="0"/>
                                          </p:stCondLst>
                                        </p:cTn>
                                        <p:tgtEl>
                                          <p:spTgt spid="61"/>
                                        </p:tgtEl>
                                        <p:attrNameLst>
                                          <p:attrName>style.visibility</p:attrName>
                                        </p:attrNameLst>
                                      </p:cBhvr>
                                      <p:to>
                                        <p:strVal val="visible"/>
                                      </p:to>
                                    </p:set>
                                    <p:anim calcmode="lin" valueType="num">
                                      <p:cBhvr>
                                        <p:cTn id="68" dur="1000" fill="hold"/>
                                        <p:tgtEl>
                                          <p:spTgt spid="61"/>
                                        </p:tgtEl>
                                        <p:attrNameLst>
                                          <p:attrName>ppt_w</p:attrName>
                                        </p:attrNameLst>
                                      </p:cBhvr>
                                      <p:tavLst>
                                        <p:tav tm="0">
                                          <p:val>
                                            <p:fltVal val="0"/>
                                          </p:val>
                                        </p:tav>
                                        <p:tav tm="100000">
                                          <p:val>
                                            <p:strVal val="#ppt_w"/>
                                          </p:val>
                                        </p:tav>
                                      </p:tavLst>
                                    </p:anim>
                                    <p:anim calcmode="lin" valueType="num">
                                      <p:cBhvr>
                                        <p:cTn id="69" dur="1000" fill="hold"/>
                                        <p:tgtEl>
                                          <p:spTgt spid="61"/>
                                        </p:tgtEl>
                                        <p:attrNameLst>
                                          <p:attrName>ppt_h</p:attrName>
                                        </p:attrNameLst>
                                      </p:cBhvr>
                                      <p:tavLst>
                                        <p:tav tm="0">
                                          <p:val>
                                            <p:fltVal val="0"/>
                                          </p:val>
                                        </p:tav>
                                        <p:tav tm="100000">
                                          <p:val>
                                            <p:strVal val="#ppt_h"/>
                                          </p:val>
                                        </p:tav>
                                      </p:tavLst>
                                    </p:anim>
                                    <p:anim calcmode="lin" valueType="num">
                                      <p:cBhvr>
                                        <p:cTn id="70" dur="1000" fill="hold"/>
                                        <p:tgtEl>
                                          <p:spTgt spid="61"/>
                                        </p:tgtEl>
                                        <p:attrNameLst>
                                          <p:attrName>style.rotation</p:attrName>
                                        </p:attrNameLst>
                                      </p:cBhvr>
                                      <p:tavLst>
                                        <p:tav tm="0">
                                          <p:val>
                                            <p:fltVal val="90"/>
                                          </p:val>
                                        </p:tav>
                                        <p:tav tm="100000">
                                          <p:val>
                                            <p:fltVal val="0"/>
                                          </p:val>
                                        </p:tav>
                                      </p:tavLst>
                                    </p:anim>
                                    <p:animEffect transition="in" filter="fade">
                                      <p:cBhvr>
                                        <p:cTn id="71"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a:stCxn id="50" idx="4"/>
            <a:endCxn id="47" idx="0"/>
          </p:cNvCxnSpPr>
          <p:nvPr/>
        </p:nvCxnSpPr>
        <p:spPr>
          <a:xfrm>
            <a:off x="7923866" y="4087904"/>
            <a:ext cx="0" cy="642118"/>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56" name="直接连接符 55"/>
          <p:cNvCxnSpPr>
            <a:endCxn id="47" idx="2"/>
          </p:cNvCxnSpPr>
          <p:nvPr/>
        </p:nvCxnSpPr>
        <p:spPr>
          <a:xfrm>
            <a:off x="6254316" y="4861447"/>
            <a:ext cx="1498100" cy="40025"/>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3" name="日期占位符 2"/>
          <p:cNvSpPr>
            <a:spLocks noGrp="1"/>
          </p:cNvSpPr>
          <p:nvPr>
            <p:ph type="dt" sz="half" idx="10"/>
          </p:nvPr>
        </p:nvSpPr>
        <p:spPr/>
        <p:txBody>
          <a:bodyPr/>
          <a:lstStyle/>
          <a:p>
            <a:fld id="{7A245FE9-F6F4-412E-9356-87DBF87FC5FC}" type="datetime2">
              <a:rPr lang="zh-CN" altLang="en-US" smtClean="0"/>
              <a:t>2015年4月26日</a:t>
            </a:fld>
            <a:endParaRPr lang="zh-CN" altLang="en-US"/>
          </a:p>
        </p:txBody>
      </p:sp>
      <p:sp>
        <p:nvSpPr>
          <p:cNvPr id="4" name="页脚占位符 3"/>
          <p:cNvSpPr>
            <a:spLocks noGrp="1"/>
          </p:cNvSpPr>
          <p:nvPr>
            <p:ph type="ftr" sz="quarter" idx="11"/>
          </p:nvPr>
        </p:nvSpPr>
        <p:spPr/>
        <p:txBody>
          <a:bodyPr/>
          <a:lstStyle/>
          <a:p>
            <a:r>
              <a:rPr lang="zh-CN" altLang="en-US" smtClean="0"/>
              <a:t>工学硕士毕业答辩</a:t>
            </a:r>
            <a:r>
              <a:rPr lang="en-US" altLang="zh-CN" smtClean="0"/>
              <a:t>@USTC</a:t>
            </a:r>
            <a:endParaRPr lang="zh-CN" altLang="en-US"/>
          </a:p>
        </p:txBody>
      </p:sp>
      <p:sp>
        <p:nvSpPr>
          <p:cNvPr id="5" name="灯片编号占位符 4"/>
          <p:cNvSpPr>
            <a:spLocks noGrp="1"/>
          </p:cNvSpPr>
          <p:nvPr>
            <p:ph type="sldNum" sz="quarter" idx="12"/>
          </p:nvPr>
        </p:nvSpPr>
        <p:spPr/>
        <p:txBody>
          <a:bodyPr/>
          <a:lstStyle/>
          <a:p>
            <a:fld id="{25711CE1-5A3A-4555-AFFF-2018F0E14892}" type="slidenum">
              <a:rPr lang="zh-CN" altLang="en-US" smtClean="0"/>
              <a:t>14</a:t>
            </a:fld>
            <a:endParaRPr lang="zh-CN" altLang="en-US"/>
          </a:p>
        </p:txBody>
      </p:sp>
      <p:sp>
        <p:nvSpPr>
          <p:cNvPr id="8" name="椭圆 7"/>
          <p:cNvSpPr/>
          <p:nvPr/>
        </p:nvSpPr>
        <p:spPr>
          <a:xfrm>
            <a:off x="1660945" y="2928941"/>
            <a:ext cx="342900" cy="342900"/>
          </a:xfrm>
          <a:prstGeom prst="ellipse">
            <a:avLst/>
          </a:prstGeom>
          <a:solidFill>
            <a:srgbClr val="E3F1F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smtClean="0">
                <a:solidFill>
                  <a:schemeClr val="tx1"/>
                </a:solidFill>
              </a:rPr>
              <a:t>a</a:t>
            </a:r>
            <a:endParaRPr lang="zh-CN" altLang="en-US" sz="2800" dirty="0">
              <a:solidFill>
                <a:schemeClr val="tx1"/>
              </a:solidFill>
            </a:endParaRPr>
          </a:p>
        </p:txBody>
      </p:sp>
      <p:cxnSp>
        <p:nvCxnSpPr>
          <p:cNvPr id="11" name="直接连接符 10"/>
          <p:cNvCxnSpPr>
            <a:stCxn id="8" idx="5"/>
            <a:endCxn id="10" idx="0"/>
          </p:cNvCxnSpPr>
          <p:nvPr/>
        </p:nvCxnSpPr>
        <p:spPr>
          <a:xfrm>
            <a:off x="1953628" y="3221624"/>
            <a:ext cx="489603" cy="71039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2" name="直接连接符 11"/>
          <p:cNvCxnSpPr>
            <a:stCxn id="8" idx="3"/>
            <a:endCxn id="9" idx="0"/>
          </p:cNvCxnSpPr>
          <p:nvPr/>
        </p:nvCxnSpPr>
        <p:spPr>
          <a:xfrm flipH="1">
            <a:off x="1265705" y="3221624"/>
            <a:ext cx="445457" cy="71039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1655749" y="2538247"/>
            <a:ext cx="353291" cy="353291"/>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rPr>
              <a:t>4</a:t>
            </a:r>
            <a:endParaRPr lang="zh-CN" altLang="en-US" sz="2800" b="1" dirty="0">
              <a:solidFill>
                <a:schemeClr val="tx1"/>
              </a:solidFill>
            </a:endParaRPr>
          </a:p>
        </p:txBody>
      </p:sp>
      <p:sp>
        <p:nvSpPr>
          <p:cNvPr id="14" name="矩形 13"/>
          <p:cNvSpPr/>
          <p:nvPr/>
        </p:nvSpPr>
        <p:spPr>
          <a:xfrm>
            <a:off x="1083864" y="4364769"/>
            <a:ext cx="353291" cy="353291"/>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rPr>
              <a:t>4</a:t>
            </a:r>
            <a:endParaRPr lang="zh-CN" altLang="en-US" sz="2800" b="1" dirty="0">
              <a:solidFill>
                <a:schemeClr val="tx1"/>
              </a:solidFill>
            </a:endParaRPr>
          </a:p>
        </p:txBody>
      </p:sp>
      <p:sp>
        <p:nvSpPr>
          <p:cNvPr id="15" name="矩形 14"/>
          <p:cNvSpPr/>
          <p:nvPr/>
        </p:nvSpPr>
        <p:spPr>
          <a:xfrm>
            <a:off x="2276974" y="4374319"/>
            <a:ext cx="353291" cy="353291"/>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rPr>
              <a:t>4</a:t>
            </a:r>
            <a:endParaRPr lang="zh-CN" altLang="en-US" sz="2800" b="1" dirty="0">
              <a:solidFill>
                <a:schemeClr val="tx1"/>
              </a:solidFill>
            </a:endParaRPr>
          </a:p>
        </p:txBody>
      </p:sp>
      <p:sp>
        <p:nvSpPr>
          <p:cNvPr id="16" name="文本框 15"/>
          <p:cNvSpPr txBox="1"/>
          <p:nvPr/>
        </p:nvSpPr>
        <p:spPr>
          <a:xfrm>
            <a:off x="1166252" y="3315209"/>
            <a:ext cx="367408" cy="523220"/>
          </a:xfrm>
          <a:prstGeom prst="rect">
            <a:avLst/>
          </a:prstGeom>
          <a:noFill/>
        </p:spPr>
        <p:txBody>
          <a:bodyPr wrap="none" rtlCol="0">
            <a:spAutoFit/>
          </a:bodyPr>
          <a:lstStyle/>
          <a:p>
            <a:r>
              <a:rPr lang="en-US" altLang="zh-CN" sz="2800" b="1" dirty="0" smtClean="0"/>
              <a:t>2</a:t>
            </a:r>
            <a:endParaRPr lang="zh-CN" altLang="en-US" sz="2800" b="1" dirty="0"/>
          </a:p>
        </p:txBody>
      </p:sp>
      <p:sp>
        <p:nvSpPr>
          <p:cNvPr id="17" name="文本框 16"/>
          <p:cNvSpPr txBox="1"/>
          <p:nvPr/>
        </p:nvSpPr>
        <p:spPr>
          <a:xfrm>
            <a:off x="2158174" y="3309389"/>
            <a:ext cx="367408" cy="523220"/>
          </a:xfrm>
          <a:prstGeom prst="rect">
            <a:avLst/>
          </a:prstGeom>
          <a:noFill/>
        </p:spPr>
        <p:txBody>
          <a:bodyPr wrap="none" rtlCol="0">
            <a:spAutoFit/>
          </a:bodyPr>
          <a:lstStyle/>
          <a:p>
            <a:r>
              <a:rPr lang="en-US" altLang="zh-CN" sz="2800" b="1" dirty="0" smtClean="0"/>
              <a:t>2</a:t>
            </a:r>
            <a:endParaRPr lang="zh-CN" altLang="en-US" sz="2800" b="1" dirty="0"/>
          </a:p>
        </p:txBody>
      </p:sp>
      <p:sp>
        <p:nvSpPr>
          <p:cNvPr id="18" name="文本框 17"/>
          <p:cNvSpPr txBox="1"/>
          <p:nvPr/>
        </p:nvSpPr>
        <p:spPr>
          <a:xfrm>
            <a:off x="834294" y="4989511"/>
            <a:ext cx="2339102" cy="461665"/>
          </a:xfrm>
          <a:prstGeom prst="rect">
            <a:avLst/>
          </a:prstGeom>
          <a:noFill/>
        </p:spPr>
        <p:txBody>
          <a:bodyPr wrap="none" rtlCol="0">
            <a:spAutoFit/>
          </a:bodyPr>
          <a:lstStyle/>
          <a:p>
            <a:r>
              <a:rPr lang="zh-CN" altLang="en-US" sz="2400" dirty="0" smtClean="0"/>
              <a:t>虚拟光网络请求</a:t>
            </a:r>
            <a:endParaRPr lang="zh-CN" altLang="en-US" sz="2400" dirty="0"/>
          </a:p>
        </p:txBody>
      </p:sp>
      <p:cxnSp>
        <p:nvCxnSpPr>
          <p:cNvPr id="19" name="直接连接符 18"/>
          <p:cNvCxnSpPr/>
          <p:nvPr/>
        </p:nvCxnSpPr>
        <p:spPr>
          <a:xfrm>
            <a:off x="6149686" y="5290726"/>
            <a:ext cx="2056468"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135815" y="3552247"/>
            <a:ext cx="0" cy="16160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6131169" y="3637772"/>
            <a:ext cx="2074985"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6948052" y="1756770"/>
            <a:ext cx="394855" cy="394855"/>
          </a:xfrm>
          <a:prstGeom prst="ellipse">
            <a:avLst/>
          </a:prstGeom>
          <a:solidFill>
            <a:srgbClr val="E3F1F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smtClean="0">
                <a:solidFill>
                  <a:schemeClr val="tx1"/>
                </a:solidFill>
              </a:rPr>
              <a:t>A</a:t>
            </a:r>
            <a:endParaRPr lang="zh-CN" altLang="en-US" sz="3600" dirty="0">
              <a:solidFill>
                <a:schemeClr val="tx1"/>
              </a:solidFill>
            </a:endParaRPr>
          </a:p>
        </p:txBody>
      </p:sp>
      <p:sp>
        <p:nvSpPr>
          <p:cNvPr id="26" name="椭圆 25"/>
          <p:cNvSpPr/>
          <p:nvPr/>
        </p:nvSpPr>
        <p:spPr>
          <a:xfrm>
            <a:off x="7957700" y="5074595"/>
            <a:ext cx="394855" cy="394855"/>
          </a:xfrm>
          <a:prstGeom prst="ellipse">
            <a:avLst/>
          </a:prstGeom>
          <a:solidFill>
            <a:srgbClr val="E3F1F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tx1"/>
                </a:solidFill>
              </a:rPr>
              <a:t>D</a:t>
            </a:r>
            <a:endParaRPr lang="zh-CN" altLang="en-US" sz="3600" dirty="0">
              <a:solidFill>
                <a:schemeClr val="tx1"/>
              </a:solidFill>
            </a:endParaRPr>
          </a:p>
        </p:txBody>
      </p:sp>
      <p:sp>
        <p:nvSpPr>
          <p:cNvPr id="27" name="椭圆 26"/>
          <p:cNvSpPr/>
          <p:nvPr/>
        </p:nvSpPr>
        <p:spPr>
          <a:xfrm>
            <a:off x="5952258" y="5074595"/>
            <a:ext cx="394855" cy="394855"/>
          </a:xfrm>
          <a:prstGeom prst="ellipse">
            <a:avLst/>
          </a:prstGeom>
          <a:solidFill>
            <a:srgbClr val="E3F1F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tx1"/>
                </a:solidFill>
              </a:rPr>
              <a:t>E</a:t>
            </a:r>
            <a:endParaRPr lang="zh-CN" altLang="en-US" sz="3600" dirty="0">
              <a:solidFill>
                <a:schemeClr val="tx1"/>
              </a:solidFill>
            </a:endParaRPr>
          </a:p>
        </p:txBody>
      </p:sp>
      <p:sp>
        <p:nvSpPr>
          <p:cNvPr id="28" name="椭圆 27"/>
          <p:cNvSpPr/>
          <p:nvPr/>
        </p:nvSpPr>
        <p:spPr>
          <a:xfrm>
            <a:off x="7940384" y="3410947"/>
            <a:ext cx="394855" cy="394855"/>
          </a:xfrm>
          <a:prstGeom prst="ellipse">
            <a:avLst/>
          </a:prstGeom>
          <a:solidFill>
            <a:srgbClr val="E3F1F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tx1"/>
                </a:solidFill>
              </a:rPr>
              <a:t>B</a:t>
            </a:r>
            <a:endParaRPr lang="zh-CN" altLang="en-US" sz="3600" dirty="0">
              <a:solidFill>
                <a:schemeClr val="tx1"/>
              </a:solidFill>
            </a:endParaRPr>
          </a:p>
        </p:txBody>
      </p:sp>
      <p:sp>
        <p:nvSpPr>
          <p:cNvPr id="29" name="椭圆 28"/>
          <p:cNvSpPr/>
          <p:nvPr/>
        </p:nvSpPr>
        <p:spPr>
          <a:xfrm>
            <a:off x="5955722" y="3464221"/>
            <a:ext cx="394855" cy="394855"/>
          </a:xfrm>
          <a:prstGeom prst="ellipse">
            <a:avLst/>
          </a:prstGeom>
          <a:solidFill>
            <a:srgbClr val="E3F1F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tx1"/>
                </a:solidFill>
              </a:rPr>
              <a:t>C</a:t>
            </a:r>
            <a:endParaRPr lang="zh-CN" altLang="en-US" sz="3600" dirty="0">
              <a:solidFill>
                <a:schemeClr val="tx1"/>
              </a:solidFill>
            </a:endParaRPr>
          </a:p>
        </p:txBody>
      </p:sp>
      <p:sp>
        <p:nvSpPr>
          <p:cNvPr id="30" name="文本框 29"/>
          <p:cNvSpPr txBox="1"/>
          <p:nvPr/>
        </p:nvSpPr>
        <p:spPr>
          <a:xfrm>
            <a:off x="6073081" y="5759378"/>
            <a:ext cx="2262158" cy="369332"/>
          </a:xfrm>
          <a:prstGeom prst="rect">
            <a:avLst/>
          </a:prstGeom>
          <a:noFill/>
        </p:spPr>
        <p:txBody>
          <a:bodyPr wrap="none" rtlCol="0">
            <a:spAutoFit/>
          </a:bodyPr>
          <a:lstStyle/>
          <a:p>
            <a:r>
              <a:rPr lang="zh-CN" altLang="en-US" dirty="0" smtClean="0"/>
              <a:t>分层辅助图：第五层</a:t>
            </a:r>
            <a:endParaRPr lang="zh-CN" altLang="en-US" dirty="0"/>
          </a:p>
        </p:txBody>
      </p:sp>
      <p:sp>
        <p:nvSpPr>
          <p:cNvPr id="31" name="矩形 30"/>
          <p:cNvSpPr/>
          <p:nvPr/>
        </p:nvSpPr>
        <p:spPr>
          <a:xfrm>
            <a:off x="7444153" y="1768063"/>
            <a:ext cx="353291" cy="353291"/>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solidFill>
                  <a:schemeClr val="tx1"/>
                </a:solidFill>
              </a:rPr>
              <a:t>9</a:t>
            </a:r>
            <a:endParaRPr lang="zh-CN" altLang="en-US" sz="2800" b="1" dirty="0">
              <a:solidFill>
                <a:schemeClr val="tx1"/>
              </a:solidFill>
            </a:endParaRPr>
          </a:p>
        </p:txBody>
      </p:sp>
      <p:sp>
        <p:nvSpPr>
          <p:cNvPr id="32" name="矩形 31"/>
          <p:cNvSpPr/>
          <p:nvPr/>
        </p:nvSpPr>
        <p:spPr>
          <a:xfrm>
            <a:off x="5414859" y="3493632"/>
            <a:ext cx="353291" cy="353291"/>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rPr>
              <a:t>8</a:t>
            </a:r>
            <a:endParaRPr lang="zh-CN" altLang="en-US" sz="2800" b="1" dirty="0">
              <a:solidFill>
                <a:schemeClr val="tx1"/>
              </a:solidFill>
            </a:endParaRPr>
          </a:p>
        </p:txBody>
      </p:sp>
      <p:sp>
        <p:nvSpPr>
          <p:cNvPr id="33" name="矩形 32"/>
          <p:cNvSpPr/>
          <p:nvPr/>
        </p:nvSpPr>
        <p:spPr>
          <a:xfrm>
            <a:off x="8426406" y="3425274"/>
            <a:ext cx="353291" cy="353291"/>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rPr>
              <a:t>8</a:t>
            </a:r>
            <a:endParaRPr lang="zh-CN" altLang="en-US" sz="2800" b="1" dirty="0">
              <a:solidFill>
                <a:schemeClr val="tx1"/>
              </a:solidFill>
            </a:endParaRPr>
          </a:p>
        </p:txBody>
      </p:sp>
      <p:sp>
        <p:nvSpPr>
          <p:cNvPr id="34" name="文本框 33"/>
          <p:cNvSpPr txBox="1"/>
          <p:nvPr/>
        </p:nvSpPr>
        <p:spPr>
          <a:xfrm>
            <a:off x="5414859" y="5053712"/>
            <a:ext cx="387701" cy="386974"/>
          </a:xfrm>
          <a:prstGeom prst="rect">
            <a:avLst/>
          </a:prstGeom>
          <a:noFill/>
          <a:ln w="25400">
            <a:solidFill>
              <a:schemeClr val="accent1">
                <a:shade val="50000"/>
              </a:schemeClr>
            </a:solidFill>
          </a:ln>
        </p:spPr>
        <p:txBody>
          <a:bodyPr wrap="square" lIns="0" tIns="0" rIns="0" bIns="0" rtlCol="0" anchor="ctr" anchorCtr="0">
            <a:noAutofit/>
          </a:bodyPr>
          <a:lstStyle/>
          <a:p>
            <a:r>
              <a:rPr lang="en-US" altLang="zh-CN" sz="2800" b="1" dirty="0"/>
              <a:t>1</a:t>
            </a:r>
            <a:r>
              <a:rPr lang="en-US" altLang="zh-CN" sz="2800" b="1" dirty="0" smtClean="0"/>
              <a:t>0</a:t>
            </a:r>
            <a:endParaRPr lang="zh-CN" altLang="en-US" sz="2800" b="1" dirty="0"/>
          </a:p>
        </p:txBody>
      </p:sp>
      <p:sp>
        <p:nvSpPr>
          <p:cNvPr id="35" name="文本框 34"/>
          <p:cNvSpPr txBox="1"/>
          <p:nvPr/>
        </p:nvSpPr>
        <p:spPr>
          <a:xfrm>
            <a:off x="8391996" y="5113650"/>
            <a:ext cx="387701" cy="386974"/>
          </a:xfrm>
          <a:prstGeom prst="rect">
            <a:avLst/>
          </a:prstGeom>
          <a:noFill/>
          <a:ln w="25400">
            <a:solidFill>
              <a:schemeClr val="accent1">
                <a:shade val="50000"/>
              </a:schemeClr>
            </a:solidFill>
          </a:ln>
        </p:spPr>
        <p:txBody>
          <a:bodyPr wrap="square" lIns="0" tIns="0" rIns="0" bIns="0" rtlCol="0" anchor="ctr" anchorCtr="0">
            <a:noAutofit/>
          </a:bodyPr>
          <a:lstStyle/>
          <a:p>
            <a:r>
              <a:rPr lang="en-US" altLang="zh-CN" sz="2800" b="1" dirty="0"/>
              <a:t>1</a:t>
            </a:r>
            <a:r>
              <a:rPr lang="en-US" altLang="zh-CN" sz="2800" b="1" dirty="0" smtClean="0"/>
              <a:t>0</a:t>
            </a:r>
            <a:endParaRPr lang="zh-CN" altLang="en-US" sz="2800" b="1" dirty="0"/>
          </a:p>
        </p:txBody>
      </p:sp>
      <mc:AlternateContent xmlns:mc="http://schemas.openxmlformats.org/markup-compatibility/2006" xmlns:a14="http://schemas.microsoft.com/office/drawing/2010/main">
        <mc:Choice Requires="a14">
          <p:sp>
            <p:nvSpPr>
              <p:cNvPr id="37" name="文本框 36"/>
              <p:cNvSpPr txBox="1"/>
              <p:nvPr/>
            </p:nvSpPr>
            <p:spPr>
              <a:xfrm>
                <a:off x="521526" y="1796047"/>
                <a:ext cx="3500510" cy="461665"/>
              </a:xfrm>
              <a:prstGeom prst="rect">
                <a:avLst/>
              </a:prstGeom>
              <a:noFill/>
            </p:spPr>
            <p:txBody>
              <a:bodyPr wrap="none" rtlCol="0">
                <a:spAutoFit/>
              </a:bodyPr>
              <a:lstStyle/>
              <a:p>
                <a:r>
                  <a:rPr lang="zh-CN" altLang="en-US" sz="2400" dirty="0" smtClean="0"/>
                  <a:t>分层资源容量</a:t>
                </a:r>
                <a:r>
                  <a:rPr lang="en-US" altLang="zh-CN" sz="2400" dirty="0" smtClean="0"/>
                  <a:t>: </a:t>
                </a:r>
                <a14:m>
                  <m:oMath xmlns:m="http://schemas.openxmlformats.org/officeDocument/2006/math">
                    <m:sSub>
                      <m:sSubPr>
                        <m:ctrlPr>
                          <a:rPr lang="en-US" altLang="zh-CN" sz="2400" i="1" smtClean="0">
                            <a:latin typeface="Cambria Math" panose="02040503050406030204" pitchFamily="18" charset="0"/>
                          </a:rPr>
                        </m:ctrlPr>
                      </m:sSubPr>
                      <m:e>
                        <m:r>
                          <a:rPr lang="en-US" altLang="zh-CN" sz="2400" b="0" i="1" smtClean="0">
                            <a:latin typeface="Cambria Math" panose="02040503050406030204" pitchFamily="18" charset="0"/>
                          </a:rPr>
                          <m:t>h</m:t>
                        </m:r>
                      </m:e>
                      <m:sub>
                        <m:r>
                          <a:rPr lang="en-US" altLang="zh-CN" sz="2400" b="0" i="1" smtClean="0">
                            <a:latin typeface="Cambria Math" panose="02040503050406030204" pitchFamily="18" charset="0"/>
                          </a:rPr>
                          <m:t>𝑣</m:t>
                        </m:r>
                      </m:sub>
                    </m:sSub>
                    <m:r>
                      <a:rPr lang="en-US" altLang="zh-CN" sz="2400" b="0" i="1" smtClean="0">
                        <a:latin typeface="Cambria Math" panose="02040503050406030204" pitchFamily="18" charset="0"/>
                      </a:rPr>
                      <m:t>=</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𝑐</m:t>
                        </m:r>
                      </m:e>
                      <m:sub>
                        <m:r>
                          <a:rPr lang="en-US" altLang="zh-CN" sz="2400" b="0" i="1" smtClean="0">
                            <a:latin typeface="Cambria Math" panose="02040503050406030204" pitchFamily="18" charset="0"/>
                          </a:rPr>
                          <m:t>𝑣</m:t>
                        </m:r>
                      </m:sub>
                    </m:sSub>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𝑑</m:t>
                        </m:r>
                      </m:e>
                      <m:sub>
                        <m:r>
                          <a:rPr lang="en-US" altLang="zh-CN" sz="2400" b="0" i="1" smtClean="0">
                            <a:latin typeface="Cambria Math" panose="02040503050406030204" pitchFamily="18" charset="0"/>
                          </a:rPr>
                          <m:t>𝑣</m:t>
                        </m:r>
                      </m:sub>
                    </m:sSub>
                  </m:oMath>
                </a14:m>
                <a:endParaRPr lang="zh-CN" altLang="en-US" sz="2400" dirty="0"/>
              </a:p>
            </p:txBody>
          </p:sp>
        </mc:Choice>
        <mc:Fallback xmlns="">
          <p:sp>
            <p:nvSpPr>
              <p:cNvPr id="37" name="文本框 36"/>
              <p:cNvSpPr txBox="1">
                <a:spLocks noRot="1" noChangeAspect="1" noMove="1" noResize="1" noEditPoints="1" noAdjustHandles="1" noChangeArrowheads="1" noChangeShapeType="1" noTextEdit="1"/>
              </p:cNvSpPr>
              <p:nvPr/>
            </p:nvSpPr>
            <p:spPr>
              <a:xfrm>
                <a:off x="521526" y="1796047"/>
                <a:ext cx="3500510" cy="461665"/>
              </a:xfrm>
              <a:prstGeom prst="rect">
                <a:avLst/>
              </a:prstGeom>
              <a:blipFill rotWithShape="0">
                <a:blip r:embed="rId2"/>
                <a:stretch>
                  <a:fillRect l="-2787" t="-16000" b="-32000"/>
                </a:stretch>
              </a:blipFill>
            </p:spPr>
            <p:txBody>
              <a:bodyPr/>
              <a:lstStyle/>
              <a:p>
                <a:r>
                  <a:rPr lang="zh-CN" altLang="en-US">
                    <a:noFill/>
                  </a:rPr>
                  <a:t> </a:t>
                </a:r>
              </a:p>
            </p:txBody>
          </p:sp>
        </mc:Fallback>
      </mc:AlternateContent>
      <p:sp>
        <p:nvSpPr>
          <p:cNvPr id="38" name="圆角矩形 37"/>
          <p:cNvSpPr/>
          <p:nvPr/>
        </p:nvSpPr>
        <p:spPr>
          <a:xfrm>
            <a:off x="5251938" y="3110161"/>
            <a:ext cx="3763108" cy="259677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39" name="文本框 38"/>
              <p:cNvSpPr txBox="1"/>
              <p:nvPr/>
            </p:nvSpPr>
            <p:spPr>
              <a:xfrm>
                <a:off x="2135547" y="2888725"/>
                <a:ext cx="99065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𝑑</m:t>
                          </m:r>
                        </m:e>
                        <m:sub>
                          <m:r>
                            <a:rPr lang="en-US" altLang="zh-CN" sz="2400" b="0" i="1" smtClean="0">
                              <a:latin typeface="Cambria Math" panose="02040503050406030204" pitchFamily="18" charset="0"/>
                            </a:rPr>
                            <m:t>𝑎</m:t>
                          </m:r>
                        </m:sub>
                      </m:sSub>
                      <m:r>
                        <a:rPr lang="en-US" altLang="zh-CN" sz="2400" b="0" i="1" smtClean="0">
                          <a:latin typeface="Cambria Math" panose="02040503050406030204" pitchFamily="18" charset="0"/>
                        </a:rPr>
                        <m:t>=</m:t>
                      </m:r>
                      <m:r>
                        <a:rPr lang="en-US" altLang="zh-CN" sz="2400" b="1" i="1" smtClean="0">
                          <a:solidFill>
                            <a:srgbClr val="FF0000"/>
                          </a:solidFill>
                          <a:latin typeface="Cambria Math" panose="02040503050406030204" pitchFamily="18" charset="0"/>
                        </a:rPr>
                        <m:t>𝟐</m:t>
                      </m:r>
                    </m:oMath>
                  </m:oMathPara>
                </a14:m>
                <a:endParaRPr lang="zh-CN" altLang="en-US" sz="2400" b="1" dirty="0"/>
              </a:p>
            </p:txBody>
          </p:sp>
        </mc:Choice>
        <mc:Fallback xmlns="">
          <p:sp>
            <p:nvSpPr>
              <p:cNvPr id="39" name="文本框 38"/>
              <p:cNvSpPr txBox="1">
                <a:spLocks noRot="1" noChangeAspect="1" noMove="1" noResize="1" noEditPoints="1" noAdjustHandles="1" noChangeArrowheads="1" noChangeShapeType="1" noTextEdit="1"/>
              </p:cNvSpPr>
              <p:nvPr/>
            </p:nvSpPr>
            <p:spPr>
              <a:xfrm>
                <a:off x="2135547" y="2888725"/>
                <a:ext cx="990656" cy="369332"/>
              </a:xfrm>
              <a:prstGeom prst="rect">
                <a:avLst/>
              </a:prstGeom>
              <a:blipFill rotWithShape="0">
                <a:blip r:embed="rId3"/>
                <a:stretch>
                  <a:fillRect l="-7362" r="-6748" b="-1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0" name="文本框 39"/>
              <p:cNvSpPr txBox="1"/>
              <p:nvPr/>
            </p:nvSpPr>
            <p:spPr>
              <a:xfrm>
                <a:off x="2730292" y="3911852"/>
                <a:ext cx="96507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latin typeface="Cambria Math" panose="02040503050406030204" pitchFamily="18" charset="0"/>
                            </a:rPr>
                          </m:ctrlPr>
                        </m:sSubPr>
                        <m:e>
                          <m:r>
                            <a:rPr lang="en-US" altLang="zh-CN" sz="2400" b="0" i="1" smtClean="0">
                              <a:latin typeface="Cambria Math" panose="02040503050406030204" pitchFamily="18" charset="0"/>
                            </a:rPr>
                            <m:t>𝑑</m:t>
                          </m:r>
                        </m:e>
                        <m:sub>
                          <m:r>
                            <a:rPr lang="en-US" altLang="zh-CN" sz="2400" b="0" i="1" smtClean="0">
                              <a:latin typeface="Cambria Math" panose="02040503050406030204" pitchFamily="18" charset="0"/>
                            </a:rPr>
                            <m:t>𝑐</m:t>
                          </m:r>
                        </m:sub>
                      </m:sSub>
                      <m:r>
                        <a:rPr lang="en-US" altLang="zh-CN" sz="2400" b="0" i="1" smtClean="0">
                          <a:latin typeface="Cambria Math" panose="02040503050406030204" pitchFamily="18" charset="0"/>
                        </a:rPr>
                        <m:t>=</m:t>
                      </m:r>
                      <m:r>
                        <a:rPr lang="en-US" altLang="zh-CN" sz="2400" b="1" i="1" smtClean="0">
                          <a:solidFill>
                            <a:srgbClr val="FF0000"/>
                          </a:solidFill>
                          <a:latin typeface="Cambria Math" panose="02040503050406030204" pitchFamily="18" charset="0"/>
                        </a:rPr>
                        <m:t>𝟏</m:t>
                      </m:r>
                    </m:oMath>
                  </m:oMathPara>
                </a14:m>
                <a:endParaRPr lang="zh-CN" altLang="en-US" sz="2400" b="1" dirty="0"/>
              </a:p>
            </p:txBody>
          </p:sp>
        </mc:Choice>
        <mc:Fallback xmlns="">
          <p:sp>
            <p:nvSpPr>
              <p:cNvPr id="40" name="文本框 39"/>
              <p:cNvSpPr txBox="1">
                <a:spLocks noRot="1" noChangeAspect="1" noMove="1" noResize="1" noEditPoints="1" noAdjustHandles="1" noChangeArrowheads="1" noChangeShapeType="1" noTextEdit="1"/>
              </p:cNvSpPr>
              <p:nvPr/>
            </p:nvSpPr>
            <p:spPr>
              <a:xfrm>
                <a:off x="2730292" y="3911852"/>
                <a:ext cx="965072" cy="369332"/>
              </a:xfrm>
              <a:prstGeom prst="rect">
                <a:avLst/>
              </a:prstGeom>
              <a:blipFill rotWithShape="0">
                <a:blip r:embed="rId4"/>
                <a:stretch>
                  <a:fillRect l="-7595" r="-6962" b="-1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1" name="文本框 40"/>
              <p:cNvSpPr txBox="1"/>
              <p:nvPr/>
            </p:nvSpPr>
            <p:spPr>
              <a:xfrm>
                <a:off x="125204" y="3925253"/>
                <a:ext cx="98482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latin typeface="Cambria Math" panose="02040503050406030204" pitchFamily="18" charset="0"/>
                            </a:rPr>
                          </m:ctrlPr>
                        </m:sSubPr>
                        <m:e>
                          <m:r>
                            <a:rPr lang="en-US" altLang="zh-CN" sz="2400" b="0" i="1" smtClean="0">
                              <a:latin typeface="Cambria Math" panose="02040503050406030204" pitchFamily="18" charset="0"/>
                            </a:rPr>
                            <m:t>𝑑</m:t>
                          </m:r>
                        </m:e>
                        <m:sub>
                          <m:r>
                            <a:rPr lang="en-US" altLang="zh-CN" sz="2400" b="0" i="1" smtClean="0">
                              <a:latin typeface="Cambria Math" panose="02040503050406030204" pitchFamily="18" charset="0"/>
                            </a:rPr>
                            <m:t>𝑏</m:t>
                          </m:r>
                        </m:sub>
                      </m:sSub>
                      <m:r>
                        <a:rPr lang="en-US" altLang="zh-CN" sz="2400" b="0" i="1" smtClean="0">
                          <a:latin typeface="Cambria Math" panose="02040503050406030204" pitchFamily="18" charset="0"/>
                        </a:rPr>
                        <m:t>=</m:t>
                      </m:r>
                      <m:r>
                        <a:rPr lang="en-US" altLang="zh-CN" sz="2400" b="1" i="1" smtClean="0">
                          <a:solidFill>
                            <a:srgbClr val="FF0000"/>
                          </a:solidFill>
                          <a:latin typeface="Cambria Math" panose="02040503050406030204" pitchFamily="18" charset="0"/>
                        </a:rPr>
                        <m:t>𝟏</m:t>
                      </m:r>
                    </m:oMath>
                  </m:oMathPara>
                </a14:m>
                <a:endParaRPr lang="zh-CN" altLang="en-US" sz="2400" b="1" dirty="0"/>
              </a:p>
            </p:txBody>
          </p:sp>
        </mc:Choice>
        <mc:Fallback xmlns="">
          <p:sp>
            <p:nvSpPr>
              <p:cNvPr id="41" name="文本框 40"/>
              <p:cNvSpPr txBox="1">
                <a:spLocks noRot="1" noChangeAspect="1" noMove="1" noResize="1" noEditPoints="1" noAdjustHandles="1" noChangeArrowheads="1" noChangeShapeType="1" noTextEdit="1"/>
              </p:cNvSpPr>
              <p:nvPr/>
            </p:nvSpPr>
            <p:spPr>
              <a:xfrm>
                <a:off x="125204" y="3925253"/>
                <a:ext cx="984820" cy="369332"/>
              </a:xfrm>
              <a:prstGeom prst="rect">
                <a:avLst/>
              </a:prstGeom>
              <a:blipFill rotWithShape="0">
                <a:blip r:embed="rId5"/>
                <a:stretch>
                  <a:fillRect l="-7453" r="-6832" b="-1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2" name="文本框 41"/>
              <p:cNvSpPr txBox="1"/>
              <p:nvPr/>
            </p:nvSpPr>
            <p:spPr>
              <a:xfrm>
                <a:off x="7564933" y="3829239"/>
                <a:ext cx="118038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latin typeface="Cambria Math" panose="02040503050406030204" pitchFamily="18" charset="0"/>
                            </a:rPr>
                          </m:ctrlPr>
                        </m:sSubPr>
                        <m:e>
                          <m:r>
                            <a:rPr lang="en-US" altLang="zh-CN" sz="2400" b="0" i="1" smtClean="0">
                              <a:latin typeface="Cambria Math" panose="02040503050406030204" pitchFamily="18" charset="0"/>
                            </a:rPr>
                            <m:t>h</m:t>
                          </m:r>
                        </m:e>
                        <m:sub>
                          <m:r>
                            <a:rPr lang="en-US" altLang="zh-CN" sz="2400" b="0" i="1" smtClean="0">
                              <a:latin typeface="Cambria Math" panose="02040503050406030204" pitchFamily="18" charset="0"/>
                            </a:rPr>
                            <m:t>𝐵</m:t>
                          </m:r>
                        </m:sub>
                      </m:sSub>
                      <m:r>
                        <a:rPr lang="en-US" altLang="zh-CN" sz="2400" b="0" i="1" smtClean="0">
                          <a:latin typeface="Cambria Math" panose="02040503050406030204" pitchFamily="18" charset="0"/>
                        </a:rPr>
                        <m:t>=</m:t>
                      </m:r>
                      <m:r>
                        <a:rPr lang="en-US" altLang="zh-CN" sz="2400" b="1" i="1" smtClean="0">
                          <a:solidFill>
                            <a:srgbClr val="FF0000"/>
                          </a:solidFill>
                          <a:latin typeface="Cambria Math" panose="02040503050406030204" pitchFamily="18" charset="0"/>
                        </a:rPr>
                        <m:t>𝟏𝟔</m:t>
                      </m:r>
                    </m:oMath>
                  </m:oMathPara>
                </a14:m>
                <a:endParaRPr lang="zh-CN" altLang="en-US" sz="2400" b="1" dirty="0">
                  <a:solidFill>
                    <a:srgbClr val="FF0000"/>
                  </a:solidFill>
                </a:endParaRPr>
              </a:p>
            </p:txBody>
          </p:sp>
        </mc:Choice>
        <mc:Fallback xmlns="">
          <p:sp>
            <p:nvSpPr>
              <p:cNvPr id="42" name="文本框 41"/>
              <p:cNvSpPr txBox="1">
                <a:spLocks noRot="1" noChangeAspect="1" noMove="1" noResize="1" noEditPoints="1" noAdjustHandles="1" noChangeArrowheads="1" noChangeShapeType="1" noTextEdit="1"/>
              </p:cNvSpPr>
              <p:nvPr/>
            </p:nvSpPr>
            <p:spPr>
              <a:xfrm>
                <a:off x="7564933" y="3829239"/>
                <a:ext cx="1180387" cy="369332"/>
              </a:xfrm>
              <a:prstGeom prst="rect">
                <a:avLst/>
              </a:prstGeom>
              <a:blipFill rotWithShape="0">
                <a:blip r:embed="rId7"/>
                <a:stretch>
                  <a:fillRect l="-6186" r="-5155" b="-1311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3" name="文本框 42"/>
              <p:cNvSpPr txBox="1"/>
              <p:nvPr/>
            </p:nvSpPr>
            <p:spPr>
              <a:xfrm>
                <a:off x="5696637" y="3887326"/>
                <a:ext cx="9838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latin typeface="Cambria Math" panose="02040503050406030204" pitchFamily="18" charset="0"/>
                            </a:rPr>
                          </m:ctrlPr>
                        </m:sSubPr>
                        <m:e>
                          <m:r>
                            <a:rPr lang="en-US" altLang="zh-CN" sz="2400" b="0" i="1" smtClean="0">
                              <a:latin typeface="Cambria Math" panose="02040503050406030204" pitchFamily="18" charset="0"/>
                            </a:rPr>
                            <m:t>h</m:t>
                          </m:r>
                        </m:e>
                        <m:sub>
                          <m:r>
                            <a:rPr lang="en-US" altLang="zh-CN" sz="2400" b="0" i="1" smtClean="0">
                              <a:latin typeface="Cambria Math" panose="02040503050406030204" pitchFamily="18" charset="0"/>
                            </a:rPr>
                            <m:t>𝐶</m:t>
                          </m:r>
                        </m:sub>
                      </m:sSub>
                      <m:r>
                        <a:rPr lang="en-US" altLang="zh-CN" sz="2400" b="0" i="1" smtClean="0">
                          <a:latin typeface="Cambria Math" panose="02040503050406030204" pitchFamily="18" charset="0"/>
                        </a:rPr>
                        <m:t>=</m:t>
                      </m:r>
                      <m:r>
                        <a:rPr lang="en-US" altLang="zh-CN" sz="2400" b="1" i="1" smtClean="0">
                          <a:solidFill>
                            <a:srgbClr val="FF0000"/>
                          </a:solidFill>
                          <a:latin typeface="Cambria Math" panose="02040503050406030204" pitchFamily="18" charset="0"/>
                        </a:rPr>
                        <m:t>𝟖</m:t>
                      </m:r>
                    </m:oMath>
                  </m:oMathPara>
                </a14:m>
                <a:endParaRPr lang="zh-CN" altLang="en-US" sz="2400" b="1" dirty="0">
                  <a:solidFill>
                    <a:srgbClr val="FF0000"/>
                  </a:solidFill>
                </a:endParaRPr>
              </a:p>
            </p:txBody>
          </p:sp>
        </mc:Choice>
        <mc:Fallback xmlns="">
          <p:sp>
            <p:nvSpPr>
              <p:cNvPr id="43" name="文本框 42"/>
              <p:cNvSpPr txBox="1">
                <a:spLocks noRot="1" noChangeAspect="1" noMove="1" noResize="1" noEditPoints="1" noAdjustHandles="1" noChangeArrowheads="1" noChangeShapeType="1" noTextEdit="1"/>
              </p:cNvSpPr>
              <p:nvPr/>
            </p:nvSpPr>
            <p:spPr>
              <a:xfrm>
                <a:off x="5696637" y="3887326"/>
                <a:ext cx="983859" cy="369332"/>
              </a:xfrm>
              <a:prstGeom prst="rect">
                <a:avLst/>
              </a:prstGeom>
              <a:blipFill rotWithShape="0">
                <a:blip r:embed="rId8"/>
                <a:stretch>
                  <a:fillRect l="-7407" r="-6790" b="-1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4" name="文本框 43"/>
              <p:cNvSpPr txBox="1"/>
              <p:nvPr/>
            </p:nvSpPr>
            <p:spPr>
              <a:xfrm>
                <a:off x="5730403" y="4660925"/>
                <a:ext cx="117512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latin typeface="Cambria Math" panose="02040503050406030204" pitchFamily="18" charset="0"/>
                            </a:rPr>
                          </m:ctrlPr>
                        </m:sSubPr>
                        <m:e>
                          <m:r>
                            <a:rPr lang="en-US" altLang="zh-CN" sz="2400" b="0" i="1" smtClean="0">
                              <a:latin typeface="Cambria Math" panose="02040503050406030204" pitchFamily="18" charset="0"/>
                            </a:rPr>
                            <m:t>h</m:t>
                          </m:r>
                        </m:e>
                        <m:sub>
                          <m:r>
                            <a:rPr lang="en-US" altLang="zh-CN" sz="2400" b="0" i="1" smtClean="0">
                              <a:latin typeface="Cambria Math" panose="02040503050406030204" pitchFamily="18" charset="0"/>
                            </a:rPr>
                            <m:t>𝐸</m:t>
                          </m:r>
                        </m:sub>
                      </m:sSub>
                      <m:r>
                        <a:rPr lang="en-US" altLang="zh-CN" sz="2400" b="0" i="1" smtClean="0">
                          <a:latin typeface="Cambria Math" panose="02040503050406030204" pitchFamily="18" charset="0"/>
                        </a:rPr>
                        <m:t>=</m:t>
                      </m:r>
                      <m:r>
                        <a:rPr lang="en-US" altLang="zh-CN" sz="2400" b="1" i="1" smtClean="0">
                          <a:solidFill>
                            <a:srgbClr val="FF0000"/>
                          </a:solidFill>
                          <a:latin typeface="Cambria Math" panose="02040503050406030204" pitchFamily="18" charset="0"/>
                        </a:rPr>
                        <m:t>𝟏𝟎</m:t>
                      </m:r>
                    </m:oMath>
                  </m:oMathPara>
                </a14:m>
                <a:endParaRPr lang="zh-CN" altLang="en-US" sz="2400" b="1" dirty="0">
                  <a:solidFill>
                    <a:srgbClr val="FF0000"/>
                  </a:solidFill>
                </a:endParaRPr>
              </a:p>
            </p:txBody>
          </p:sp>
        </mc:Choice>
        <mc:Fallback xmlns="">
          <p:sp>
            <p:nvSpPr>
              <p:cNvPr id="44" name="文本框 43"/>
              <p:cNvSpPr txBox="1">
                <a:spLocks noRot="1" noChangeAspect="1" noMove="1" noResize="1" noEditPoints="1" noAdjustHandles="1" noChangeArrowheads="1" noChangeShapeType="1" noTextEdit="1"/>
              </p:cNvSpPr>
              <p:nvPr/>
            </p:nvSpPr>
            <p:spPr>
              <a:xfrm>
                <a:off x="5730403" y="4660925"/>
                <a:ext cx="1175129" cy="369332"/>
              </a:xfrm>
              <a:prstGeom prst="rect">
                <a:avLst/>
              </a:prstGeom>
              <a:blipFill rotWithShape="0">
                <a:blip r:embed="rId9"/>
                <a:stretch>
                  <a:fillRect l="-5699" r="-5699" b="-1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5" name="文本框 44"/>
              <p:cNvSpPr txBox="1"/>
              <p:nvPr/>
            </p:nvSpPr>
            <p:spPr>
              <a:xfrm>
                <a:off x="7605342" y="4684380"/>
                <a:ext cx="122886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latin typeface="Cambria Math" panose="02040503050406030204" pitchFamily="18" charset="0"/>
                            </a:rPr>
                          </m:ctrlPr>
                        </m:sSubPr>
                        <m:e>
                          <m:r>
                            <a:rPr lang="en-US" altLang="zh-CN" sz="2400" b="0" i="1" smtClean="0">
                              <a:latin typeface="Cambria Math" panose="02040503050406030204" pitchFamily="18" charset="0"/>
                            </a:rPr>
                            <m:t>h</m:t>
                          </m:r>
                        </m:e>
                        <m:sub>
                          <m:r>
                            <a:rPr lang="en-US" altLang="zh-CN" sz="2400" b="0" i="1" smtClean="0">
                              <a:latin typeface="Cambria Math" panose="02040503050406030204" pitchFamily="18" charset="0"/>
                            </a:rPr>
                            <m:t>𝐷</m:t>
                          </m:r>
                        </m:sub>
                      </m:sSub>
                      <m:r>
                        <a:rPr lang="en-US" altLang="zh-CN" sz="2400" b="0" i="1" smtClean="0">
                          <a:latin typeface="Cambria Math" panose="02040503050406030204" pitchFamily="18" charset="0"/>
                        </a:rPr>
                        <m:t>=</m:t>
                      </m:r>
                      <m:r>
                        <a:rPr lang="en-US" altLang="zh-CN" sz="2400" b="1" i="1" smtClean="0">
                          <a:solidFill>
                            <a:srgbClr val="FF0000"/>
                          </a:solidFill>
                          <a:latin typeface="Cambria Math" panose="02040503050406030204" pitchFamily="18" charset="0"/>
                        </a:rPr>
                        <m:t>𝟐𝟎</m:t>
                      </m:r>
                    </m:oMath>
                  </m:oMathPara>
                </a14:m>
                <a:endParaRPr lang="zh-CN" altLang="en-US" sz="2400" b="1" dirty="0">
                  <a:solidFill>
                    <a:srgbClr val="FF0000"/>
                  </a:solidFill>
                </a:endParaRPr>
              </a:p>
            </p:txBody>
          </p:sp>
        </mc:Choice>
        <mc:Fallback xmlns="">
          <p:sp>
            <p:nvSpPr>
              <p:cNvPr id="45" name="文本框 44"/>
              <p:cNvSpPr txBox="1">
                <a:spLocks noRot="1" noChangeAspect="1" noMove="1" noResize="1" noEditPoints="1" noAdjustHandles="1" noChangeArrowheads="1" noChangeShapeType="1" noTextEdit="1"/>
              </p:cNvSpPr>
              <p:nvPr/>
            </p:nvSpPr>
            <p:spPr>
              <a:xfrm>
                <a:off x="7605342" y="4684380"/>
                <a:ext cx="1228863" cy="369332"/>
              </a:xfrm>
              <a:prstGeom prst="rect">
                <a:avLst/>
              </a:prstGeom>
              <a:blipFill rotWithShape="0">
                <a:blip r:embed="rId10"/>
                <a:stretch>
                  <a:fillRect l="-3980" r="-3980" b="-13115"/>
                </a:stretch>
              </a:blipFill>
            </p:spPr>
            <p:txBody>
              <a:bodyPr/>
              <a:lstStyle/>
              <a:p>
                <a:r>
                  <a:rPr lang="zh-CN" altLang="en-US">
                    <a:noFill/>
                  </a:rPr>
                  <a:t> </a:t>
                </a:r>
              </a:p>
            </p:txBody>
          </p:sp>
        </mc:Fallback>
      </mc:AlternateContent>
      <p:sp>
        <p:nvSpPr>
          <p:cNvPr id="47" name="椭圆 46"/>
          <p:cNvSpPr/>
          <p:nvPr/>
        </p:nvSpPr>
        <p:spPr>
          <a:xfrm>
            <a:off x="7752416" y="4730022"/>
            <a:ext cx="342900" cy="342900"/>
          </a:xfrm>
          <a:prstGeom prst="ellipse">
            <a:avLst/>
          </a:prstGeom>
          <a:solidFill>
            <a:srgbClr val="E3F1FF"/>
          </a:solidFill>
          <a:ln w="254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smtClean="0">
                <a:solidFill>
                  <a:schemeClr val="tx1"/>
                </a:solidFill>
              </a:rPr>
              <a:t>a</a:t>
            </a:r>
            <a:endParaRPr lang="zh-CN" altLang="en-US" sz="2800" dirty="0">
              <a:solidFill>
                <a:schemeClr val="tx1"/>
              </a:solidFill>
            </a:endParaRPr>
          </a:p>
        </p:txBody>
      </p:sp>
      <p:sp>
        <p:nvSpPr>
          <p:cNvPr id="9" name="椭圆 8"/>
          <p:cNvSpPr/>
          <p:nvPr/>
        </p:nvSpPr>
        <p:spPr>
          <a:xfrm>
            <a:off x="1094255" y="3932014"/>
            <a:ext cx="342900" cy="342900"/>
          </a:xfrm>
          <a:prstGeom prst="ellipse">
            <a:avLst/>
          </a:prstGeom>
          <a:solidFill>
            <a:srgbClr val="E3F1F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tx1"/>
                </a:solidFill>
              </a:rPr>
              <a:t>b</a:t>
            </a:r>
            <a:endParaRPr lang="zh-CN" altLang="en-US" sz="2800" dirty="0">
              <a:solidFill>
                <a:schemeClr val="tx1"/>
              </a:solidFill>
            </a:endParaRPr>
          </a:p>
        </p:txBody>
      </p:sp>
      <p:sp>
        <p:nvSpPr>
          <p:cNvPr id="50" name="椭圆 49"/>
          <p:cNvSpPr/>
          <p:nvPr/>
        </p:nvSpPr>
        <p:spPr>
          <a:xfrm>
            <a:off x="7752416" y="3745004"/>
            <a:ext cx="342900" cy="342900"/>
          </a:xfrm>
          <a:prstGeom prst="ellipse">
            <a:avLst/>
          </a:prstGeom>
          <a:solidFill>
            <a:srgbClr val="E3F1FF"/>
          </a:solidFill>
          <a:ln w="254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tx1"/>
                </a:solidFill>
              </a:rPr>
              <a:t>b</a:t>
            </a:r>
            <a:endParaRPr lang="zh-CN" altLang="en-US" sz="2800" dirty="0">
              <a:solidFill>
                <a:schemeClr val="tx1"/>
              </a:solidFill>
            </a:endParaRPr>
          </a:p>
        </p:txBody>
      </p:sp>
      <p:sp>
        <p:nvSpPr>
          <p:cNvPr id="10" name="椭圆 9"/>
          <p:cNvSpPr/>
          <p:nvPr/>
        </p:nvSpPr>
        <p:spPr>
          <a:xfrm>
            <a:off x="2271781" y="3932014"/>
            <a:ext cx="342900" cy="342900"/>
          </a:xfrm>
          <a:prstGeom prst="ellipse">
            <a:avLst/>
          </a:prstGeom>
          <a:solidFill>
            <a:srgbClr val="E3F1F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tx1"/>
                </a:solidFill>
              </a:rPr>
              <a:t>c</a:t>
            </a:r>
            <a:endParaRPr lang="zh-CN" altLang="en-US" sz="2800" dirty="0">
              <a:solidFill>
                <a:schemeClr val="tx1"/>
              </a:solidFill>
            </a:endParaRPr>
          </a:p>
        </p:txBody>
      </p:sp>
      <p:sp>
        <p:nvSpPr>
          <p:cNvPr id="52" name="椭圆 51"/>
          <p:cNvSpPr/>
          <p:nvPr/>
        </p:nvSpPr>
        <p:spPr>
          <a:xfrm>
            <a:off x="5982392" y="4730022"/>
            <a:ext cx="342900" cy="342900"/>
          </a:xfrm>
          <a:prstGeom prst="ellipse">
            <a:avLst/>
          </a:prstGeom>
          <a:solidFill>
            <a:srgbClr val="E3F1FF"/>
          </a:solidFill>
          <a:ln w="254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tx1"/>
                </a:solidFill>
              </a:rPr>
              <a:t>c</a:t>
            </a:r>
            <a:endParaRPr lang="zh-CN" altLang="en-US" sz="2800" dirty="0">
              <a:solidFill>
                <a:schemeClr val="tx1"/>
              </a:solidFill>
            </a:endParaRPr>
          </a:p>
        </p:txBody>
      </p:sp>
      <p:cxnSp>
        <p:nvCxnSpPr>
          <p:cNvPr id="54" name="直接连接符 53"/>
          <p:cNvCxnSpPr>
            <a:stCxn id="47" idx="2"/>
            <a:endCxn id="47" idx="2"/>
          </p:cNvCxnSpPr>
          <p:nvPr/>
        </p:nvCxnSpPr>
        <p:spPr>
          <a:xfrm>
            <a:off x="7752416" y="490147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r>
              <a:rPr lang="zh-CN" altLang="en-US" dirty="0" smtClean="0"/>
              <a:t>启发式算法：节点映射</a:t>
            </a:r>
            <a:endParaRPr lang="zh-CN" altLang="en-US" dirty="0"/>
          </a:p>
        </p:txBody>
      </p:sp>
    </p:spTree>
    <p:extLst>
      <p:ext uri="{BB962C8B-B14F-4D97-AF65-F5344CB8AC3E}">
        <p14:creationId xmlns:p14="http://schemas.microsoft.com/office/powerpoint/2010/main" val="244922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barn(inVertical)">
                                      <p:cBhvr>
                                        <p:cTn id="17" dur="500"/>
                                        <p:tgtEl>
                                          <p:spTgt spid="3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barn(inVertical)">
                                      <p:cBhvr>
                                        <p:cTn id="22" dur="500"/>
                                        <p:tgtEl>
                                          <p:spTgt spid="4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barn(inVertical)">
                                      <p:cBhvr>
                                        <p:cTn id="25" dur="500"/>
                                        <p:tgtEl>
                                          <p:spTgt spid="4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barn(inVertical)">
                                      <p:cBhvr>
                                        <p:cTn id="28" dur="500"/>
                                        <p:tgtEl>
                                          <p:spTgt spid="4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barn(inVertical)">
                                      <p:cBhvr>
                                        <p:cTn id="31" dur="500"/>
                                        <p:tgtEl>
                                          <p:spTgt spid="4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barn(inVertical)">
                                      <p:cBhvr>
                                        <p:cTn id="34" dur="500"/>
                                        <p:tgtEl>
                                          <p:spTgt spid="4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barn(inVertical)">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mph" presetSubtype="0" autoRev="1" fill="hold" grpId="0" nodeType="clickEffect">
                                  <p:stCondLst>
                                    <p:cond delay="0"/>
                                  </p:stCondLst>
                                  <p:childTnLst>
                                    <p:animScale>
                                      <p:cBhvr>
                                        <p:cTn id="41" dur="2000" fill="hold"/>
                                        <p:tgtEl>
                                          <p:spTgt spid="26"/>
                                        </p:tgtEl>
                                      </p:cBhvr>
                                      <p:by x="150000" y="150000"/>
                                    </p:animScale>
                                  </p:childTnLst>
                                </p:cTn>
                              </p:par>
                              <p:par>
                                <p:cTn id="42" presetID="6" presetClass="emph" presetSubtype="0" autoRev="1" fill="hold" grpId="0" nodeType="withEffect">
                                  <p:stCondLst>
                                    <p:cond delay="0"/>
                                  </p:stCondLst>
                                  <p:childTnLst>
                                    <p:animScale>
                                      <p:cBhvr>
                                        <p:cTn id="43" dur="2000" fill="hold"/>
                                        <p:tgtEl>
                                          <p:spTgt spid="8"/>
                                        </p:tgtEl>
                                      </p:cBhvr>
                                      <p:by x="150000" y="150000"/>
                                    </p:animScale>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autoRev="1" fill="hold" grpId="1" nodeType="clickEffect">
                                  <p:stCondLst>
                                    <p:cond delay="0"/>
                                  </p:stCondLst>
                                  <p:childTnLst>
                                    <p:animMotion origin="layout" path="M 2.77778E-6 -3.33333E-6 L 0.66562 0.27616 " pathEditMode="relative" rAng="0" ptsTypes="AA">
                                      <p:cBhvr>
                                        <p:cTn id="47" dur="2000" fill="hold"/>
                                        <p:tgtEl>
                                          <p:spTgt spid="8"/>
                                        </p:tgtEl>
                                        <p:attrNameLst>
                                          <p:attrName>ppt_x</p:attrName>
                                          <p:attrName>ppt_y</p:attrName>
                                        </p:attrNameLst>
                                      </p:cBhvr>
                                      <p:rCtr x="33281" y="13796"/>
                                    </p:animMotion>
                                  </p:childTnLst>
                                </p:cTn>
                              </p:par>
                            </p:childTnLst>
                          </p:cTn>
                        </p:par>
                        <p:par>
                          <p:cTn id="48" fill="hold">
                            <p:stCondLst>
                              <p:cond delay="4000"/>
                            </p:stCondLst>
                            <p:childTnLst>
                              <p:par>
                                <p:cTn id="49" presetID="1" presetClass="entr" presetSubtype="0" fill="hold" grpId="0" nodeType="after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6" presetClass="emph" presetSubtype="0" autoRev="1" fill="hold" grpId="0" nodeType="clickEffect">
                                  <p:stCondLst>
                                    <p:cond delay="0"/>
                                  </p:stCondLst>
                                  <p:childTnLst>
                                    <p:animScale>
                                      <p:cBhvr>
                                        <p:cTn id="54" dur="2000" fill="hold"/>
                                        <p:tgtEl>
                                          <p:spTgt spid="9"/>
                                        </p:tgtEl>
                                      </p:cBhvr>
                                      <p:by x="150000" y="150000"/>
                                    </p:animScale>
                                  </p:childTnLst>
                                </p:cTn>
                              </p:par>
                              <p:par>
                                <p:cTn id="55" presetID="6" presetClass="emph" presetSubtype="0" autoRev="1" fill="hold" grpId="0" nodeType="withEffect">
                                  <p:stCondLst>
                                    <p:cond delay="0"/>
                                  </p:stCondLst>
                                  <p:childTnLst>
                                    <p:animScale>
                                      <p:cBhvr>
                                        <p:cTn id="56" dur="2000" fill="hold"/>
                                        <p:tgtEl>
                                          <p:spTgt spid="28"/>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autoRev="1" fill="hold" grpId="1" nodeType="clickEffect">
                                  <p:stCondLst>
                                    <p:cond delay="0"/>
                                  </p:stCondLst>
                                  <p:childTnLst>
                                    <p:animMotion origin="layout" path="M 1.94444E-6 3.7037E-7 L 0.71441 -0.02894 " pathEditMode="relative" rAng="0" ptsTypes="AA">
                                      <p:cBhvr>
                                        <p:cTn id="60" dur="2000" fill="hold"/>
                                        <p:tgtEl>
                                          <p:spTgt spid="9"/>
                                        </p:tgtEl>
                                        <p:attrNameLst>
                                          <p:attrName>ppt_x</p:attrName>
                                          <p:attrName>ppt_y</p:attrName>
                                        </p:attrNameLst>
                                      </p:cBhvr>
                                      <p:rCtr x="35712" y="-1458"/>
                                    </p:animMotion>
                                  </p:childTnLst>
                                </p:cTn>
                              </p:par>
                            </p:childTnLst>
                          </p:cTn>
                        </p:par>
                        <p:par>
                          <p:cTn id="61" fill="hold">
                            <p:stCondLst>
                              <p:cond delay="4000"/>
                            </p:stCondLst>
                            <p:childTnLst>
                              <p:par>
                                <p:cTn id="62" presetID="1" presetClass="entr" presetSubtype="0" fill="hold" grpId="0" nodeType="afterEffect">
                                  <p:stCondLst>
                                    <p:cond delay="0"/>
                                  </p:stCondLst>
                                  <p:childTnLst>
                                    <p:set>
                                      <p:cBhvr>
                                        <p:cTn id="63" dur="1" fill="hold">
                                          <p:stCondLst>
                                            <p:cond delay="0"/>
                                          </p:stCondLst>
                                        </p:cTn>
                                        <p:tgtEl>
                                          <p:spTgt spid="50"/>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6" presetClass="emph" presetSubtype="0" autoRev="1" fill="hold" grpId="0" nodeType="clickEffect">
                                  <p:stCondLst>
                                    <p:cond delay="0"/>
                                  </p:stCondLst>
                                  <p:childTnLst>
                                    <p:animScale>
                                      <p:cBhvr>
                                        <p:cTn id="67" dur="2000" fill="hold"/>
                                        <p:tgtEl>
                                          <p:spTgt spid="10"/>
                                        </p:tgtEl>
                                      </p:cBhvr>
                                      <p:by x="150000" y="150000"/>
                                    </p:animScale>
                                  </p:childTnLst>
                                </p:cTn>
                              </p:par>
                              <p:par>
                                <p:cTn id="68" presetID="6" presetClass="emph" presetSubtype="0" autoRev="1" fill="hold" grpId="0" nodeType="withEffect">
                                  <p:stCondLst>
                                    <p:cond delay="0"/>
                                  </p:stCondLst>
                                  <p:childTnLst>
                                    <p:animScale>
                                      <p:cBhvr>
                                        <p:cTn id="69" dur="2000" fill="hold"/>
                                        <p:tgtEl>
                                          <p:spTgt spid="27"/>
                                        </p:tgtEl>
                                      </p:cBhvr>
                                      <p:by x="150000" y="150000"/>
                                    </p:animScale>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autoRev="1" fill="hold" grpId="1" nodeType="clickEffect">
                                  <p:stCondLst>
                                    <p:cond delay="0"/>
                                  </p:stCondLst>
                                  <p:childTnLst>
                                    <p:animMotion origin="layout" path="M -0.00174 -0.00232 L 0.40364 0.10949 " pathEditMode="relative" rAng="0" ptsTypes="AA">
                                      <p:cBhvr>
                                        <p:cTn id="73" dur="2000" fill="hold"/>
                                        <p:tgtEl>
                                          <p:spTgt spid="10"/>
                                        </p:tgtEl>
                                        <p:attrNameLst>
                                          <p:attrName>ppt_x</p:attrName>
                                          <p:attrName>ppt_y</p:attrName>
                                        </p:attrNameLst>
                                      </p:cBhvr>
                                      <p:rCtr x="20260" y="5579"/>
                                    </p:animMotion>
                                  </p:childTnLst>
                                </p:cTn>
                              </p:par>
                            </p:childTnLst>
                          </p:cTn>
                        </p:par>
                        <p:par>
                          <p:cTn id="74" fill="hold">
                            <p:stCondLst>
                              <p:cond delay="4000"/>
                            </p:stCondLst>
                            <p:childTnLst>
                              <p:par>
                                <p:cTn id="75" presetID="1" presetClass="entr" presetSubtype="0" fill="hold" grpId="0" nodeType="after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6" presetClass="emph" presetSubtype="0" autoRev="1" fill="hold" grpId="2" nodeType="clickEffect">
                                  <p:stCondLst>
                                    <p:cond delay="0"/>
                                  </p:stCondLst>
                                  <p:childTnLst>
                                    <p:animScale>
                                      <p:cBhvr>
                                        <p:cTn id="80" dur="2000" fill="hold"/>
                                        <p:tgtEl>
                                          <p:spTgt spid="47"/>
                                        </p:tgtEl>
                                      </p:cBhvr>
                                      <p:by x="150000" y="150000"/>
                                    </p:animScale>
                                  </p:childTnLst>
                                </p:cTn>
                              </p:par>
                              <p:par>
                                <p:cTn id="81" presetID="6" presetClass="emph" presetSubtype="0" autoRev="1" fill="hold" grpId="1" nodeType="withEffect">
                                  <p:stCondLst>
                                    <p:cond delay="0"/>
                                  </p:stCondLst>
                                  <p:childTnLst>
                                    <p:animScale>
                                      <p:cBhvr>
                                        <p:cTn id="82" dur="2000" fill="hold"/>
                                        <p:tgtEl>
                                          <p:spTgt spid="50"/>
                                        </p:tgtEl>
                                      </p:cBhvr>
                                      <p:by x="150000" y="150000"/>
                                    </p:animScale>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58"/>
                                        </p:tgtEl>
                                        <p:attrNameLst>
                                          <p:attrName>style.visibility</p:attrName>
                                        </p:attrNameLst>
                                      </p:cBhvr>
                                      <p:to>
                                        <p:strVal val="visible"/>
                                      </p:to>
                                    </p:set>
                                    <p:animEffect transition="in" filter="barn(inVertical)">
                                      <p:cBhvr>
                                        <p:cTn id="87" dur="500"/>
                                        <p:tgtEl>
                                          <p:spTgt spid="58"/>
                                        </p:tgtEl>
                                      </p:cBhvr>
                                    </p:animEffect>
                                  </p:childTnLst>
                                </p:cTn>
                              </p:par>
                            </p:childTnLst>
                          </p:cTn>
                        </p:par>
                      </p:childTnLst>
                    </p:cTn>
                  </p:par>
                  <p:par>
                    <p:cTn id="88" fill="hold">
                      <p:stCondLst>
                        <p:cond delay="indefinite"/>
                      </p:stCondLst>
                      <p:childTnLst>
                        <p:par>
                          <p:cTn id="89" fill="hold">
                            <p:stCondLst>
                              <p:cond delay="0"/>
                            </p:stCondLst>
                            <p:childTnLst>
                              <p:par>
                                <p:cTn id="90" presetID="6" presetClass="emph" presetSubtype="0" autoRev="1" fill="hold" grpId="1" nodeType="clickEffect">
                                  <p:stCondLst>
                                    <p:cond delay="0"/>
                                  </p:stCondLst>
                                  <p:childTnLst>
                                    <p:animScale>
                                      <p:cBhvr>
                                        <p:cTn id="91" dur="2000" fill="hold"/>
                                        <p:tgtEl>
                                          <p:spTgt spid="47"/>
                                        </p:tgtEl>
                                      </p:cBhvr>
                                      <p:by x="150000" y="150000"/>
                                    </p:animScale>
                                  </p:childTnLst>
                                </p:cTn>
                              </p:par>
                              <p:par>
                                <p:cTn id="92" presetID="6" presetClass="emph" presetSubtype="0" autoRev="1" fill="hold" grpId="1" nodeType="withEffect">
                                  <p:stCondLst>
                                    <p:cond delay="0"/>
                                  </p:stCondLst>
                                  <p:childTnLst>
                                    <p:animScale>
                                      <p:cBhvr>
                                        <p:cTn id="93" dur="2000" fill="hold"/>
                                        <p:tgtEl>
                                          <p:spTgt spid="52"/>
                                        </p:tgtEl>
                                      </p:cBhvr>
                                      <p:by x="150000" y="150000"/>
                                    </p:animScale>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56"/>
                                        </p:tgtEl>
                                        <p:attrNameLst>
                                          <p:attrName>style.visibility</p:attrName>
                                        </p:attrNameLst>
                                      </p:cBhvr>
                                      <p:to>
                                        <p:strVal val="visible"/>
                                      </p:to>
                                    </p:set>
                                    <p:animEffect transition="in" filter="barn(inVertical)">
                                      <p:cBhvr>
                                        <p:cTn id="9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6" grpId="0" animBg="1"/>
      <p:bldP spid="27" grpId="0" animBg="1"/>
      <p:bldP spid="28" grpId="0" animBg="1"/>
      <p:bldP spid="37" grpId="0"/>
      <p:bldP spid="38" grpId="0" animBg="1"/>
      <p:bldP spid="40" grpId="0"/>
      <p:bldP spid="41" grpId="0"/>
      <p:bldP spid="42" grpId="0"/>
      <p:bldP spid="43" grpId="0"/>
      <p:bldP spid="44" grpId="0"/>
      <p:bldP spid="45" grpId="0"/>
      <p:bldP spid="47" grpId="0" animBg="1"/>
      <p:bldP spid="47" grpId="1" animBg="1"/>
      <p:bldP spid="47" grpId="2" animBg="1"/>
      <p:bldP spid="9" grpId="0" animBg="1"/>
      <p:bldP spid="9" grpId="1" animBg="1"/>
      <p:bldP spid="50" grpId="0" animBg="1"/>
      <p:bldP spid="50" grpId="1" animBg="1"/>
      <p:bldP spid="10" grpId="0" animBg="1"/>
      <p:bldP spid="10" grpId="1" animBg="1"/>
      <p:bldP spid="52" grpId="0" animBg="1"/>
      <p:bldP spid="5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启发式算法：仿真评估</a:t>
            </a:r>
            <a:r>
              <a:rPr lang="en-US" altLang="zh-CN" dirty="0" smtClean="0"/>
              <a:t>(1/2)</a:t>
            </a:r>
            <a:endParaRPr lang="zh-CN" altLang="en-US" dirty="0"/>
          </a:p>
        </p:txBody>
      </p:sp>
      <p:sp>
        <p:nvSpPr>
          <p:cNvPr id="4" name="日期占位符 3"/>
          <p:cNvSpPr>
            <a:spLocks noGrp="1"/>
          </p:cNvSpPr>
          <p:nvPr>
            <p:ph type="dt" sz="half" idx="10"/>
          </p:nvPr>
        </p:nvSpPr>
        <p:spPr/>
        <p:txBody>
          <a:bodyPr/>
          <a:lstStyle/>
          <a:p>
            <a:fld id="{B9BAA638-EAB6-443E-B59A-A03C0DDB15F7}" type="datetime2">
              <a:rPr lang="zh-CN" altLang="en-US" smtClean="0"/>
              <a:t>2015年4月26日</a:t>
            </a:fld>
            <a:endParaRPr lang="zh-CN" altLang="en-US"/>
          </a:p>
        </p:txBody>
      </p:sp>
      <p:sp>
        <p:nvSpPr>
          <p:cNvPr id="5" name="页脚占位符 4"/>
          <p:cNvSpPr>
            <a:spLocks noGrp="1"/>
          </p:cNvSpPr>
          <p:nvPr>
            <p:ph type="ftr" sz="quarter" idx="11"/>
          </p:nvPr>
        </p:nvSpPr>
        <p:spPr/>
        <p:txBody>
          <a:bodyPr/>
          <a:lstStyle/>
          <a:p>
            <a:r>
              <a:rPr lang="zh-CN" altLang="en-US" smtClean="0"/>
              <a:t>工学硕士毕业答辩</a:t>
            </a:r>
            <a:r>
              <a:rPr lang="en-US" altLang="zh-CN" smtClean="0"/>
              <a:t>@USTC</a:t>
            </a:r>
            <a:endParaRPr lang="zh-CN" altLang="en-US"/>
          </a:p>
        </p:txBody>
      </p:sp>
      <p:sp>
        <p:nvSpPr>
          <p:cNvPr id="6" name="灯片编号占位符 5"/>
          <p:cNvSpPr>
            <a:spLocks noGrp="1"/>
          </p:cNvSpPr>
          <p:nvPr>
            <p:ph type="sldNum" sz="quarter" idx="12"/>
          </p:nvPr>
        </p:nvSpPr>
        <p:spPr/>
        <p:txBody>
          <a:bodyPr/>
          <a:lstStyle/>
          <a:p>
            <a:fld id="{F32BF765-E295-4AB7-920A-FF7CD9B73238}" type="slidenum">
              <a:rPr lang="zh-CN" altLang="en-US" smtClean="0"/>
              <a:t>15</a:t>
            </a:fld>
            <a:endParaRPr lang="zh-CN" altLang="en-US"/>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000" y="2415251"/>
            <a:ext cx="8320000" cy="3466666"/>
          </a:xfrm>
          <a:prstGeom prst="rect">
            <a:avLst/>
          </a:prstGeom>
          <a:ln w="88900" cap="sq" cmpd="thickThin">
            <a:solidFill>
              <a:srgbClr val="000000"/>
            </a:solidFill>
            <a:prstDash val="solid"/>
            <a:miter lim="800000"/>
          </a:ln>
          <a:effectLst>
            <a:innerShdw blurRad="76200">
              <a:srgbClr val="000000"/>
            </a:innerShdw>
          </a:effectLst>
        </p:spPr>
      </p:pic>
      <p:grpSp>
        <p:nvGrpSpPr>
          <p:cNvPr id="13" name="Group 16"/>
          <p:cNvGrpSpPr>
            <a:grpSpLocks/>
          </p:cNvGrpSpPr>
          <p:nvPr/>
        </p:nvGrpSpPr>
        <p:grpSpPr bwMode="auto">
          <a:xfrm>
            <a:off x="2843253" y="1812160"/>
            <a:ext cx="3457494" cy="731748"/>
            <a:chOff x="720" y="1392"/>
            <a:chExt cx="4058" cy="480"/>
          </a:xfrm>
          <a:solidFill>
            <a:srgbClr val="FFC000"/>
          </a:solidFill>
        </p:grpSpPr>
        <p:sp>
          <p:nvSpPr>
            <p:cNvPr id="14" name="AutoShape 17"/>
            <p:cNvSpPr>
              <a:spLocks noChangeArrowheads="1"/>
            </p:cNvSpPr>
            <p:nvPr/>
          </p:nvSpPr>
          <p:spPr bwMode="ltGray">
            <a:xfrm>
              <a:off x="720" y="1392"/>
              <a:ext cx="4058" cy="480"/>
            </a:xfrm>
            <a:prstGeom prst="roundRect">
              <a:avLst>
                <a:gd name="adj" fmla="val 17509"/>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r>
                <a:rPr lang="zh-CN" altLang="en-US" sz="2800" b="1" kern="0" noProof="0" dirty="0" smtClean="0">
                  <a:solidFill>
                    <a:srgbClr val="000000"/>
                  </a:solidFill>
                  <a:latin typeface="Arial" panose="020B0604020202020204" pitchFamily="34" charset="0"/>
                </a:rPr>
                <a:t>求解质量与能力比较</a:t>
              </a:r>
              <a:endParaRPr kumimoji="0" lang="zh-CN" altLang="en-US" sz="2800" b="1" i="0" u="none" strike="noStrike" kern="0" cap="none" spc="0" normalizeH="0" baseline="0" noProof="0" dirty="0" smtClean="0">
                <a:ln>
                  <a:noFill/>
                </a:ln>
                <a:solidFill>
                  <a:srgbClr val="000000"/>
                </a:solidFill>
                <a:effectLst/>
                <a:uLnTx/>
                <a:uFillTx/>
                <a:latin typeface="Arial" panose="020B0604020202020204" pitchFamily="34" charset="0"/>
              </a:endParaRPr>
            </a:p>
          </p:txBody>
        </p:sp>
        <p:grpSp>
          <p:nvGrpSpPr>
            <p:cNvPr id="15" name="Group 18"/>
            <p:cNvGrpSpPr>
              <a:grpSpLocks/>
            </p:cNvGrpSpPr>
            <p:nvPr/>
          </p:nvGrpSpPr>
          <p:grpSpPr bwMode="auto">
            <a:xfrm>
              <a:off x="730" y="1407"/>
              <a:ext cx="4043" cy="444"/>
              <a:chOff x="744" y="1407"/>
              <a:chExt cx="3988" cy="444"/>
            </a:xfrm>
            <a:grpFill/>
          </p:grpSpPr>
          <p:sp>
            <p:nvSpPr>
              <p:cNvPr id="16" name="AutoShape 19"/>
              <p:cNvSpPr>
                <a:spLocks noChangeArrowheads="1"/>
              </p:cNvSpPr>
              <p:nvPr/>
            </p:nvSpPr>
            <p:spPr bwMode="ltGray">
              <a:xfrm>
                <a:off x="744" y="1736"/>
                <a:ext cx="3988" cy="115"/>
              </a:xfrm>
              <a:prstGeom prst="roundRect">
                <a:avLst>
                  <a:gd name="adj" fmla="val 50000"/>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2800" b="1"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7" name="AutoShape 20"/>
              <p:cNvSpPr>
                <a:spLocks noChangeArrowheads="1"/>
              </p:cNvSpPr>
              <p:nvPr/>
            </p:nvSpPr>
            <p:spPr bwMode="ltGray">
              <a:xfrm>
                <a:off x="744" y="1407"/>
                <a:ext cx="3988" cy="115"/>
              </a:xfrm>
              <a:prstGeom prst="roundRect">
                <a:avLst>
                  <a:gd name="adj" fmla="val 50000"/>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2800" b="1" i="0" u="none" strike="noStrike" kern="0" cap="none" spc="0" normalizeH="0" baseline="0" noProof="0" smtClean="0">
                  <a:ln>
                    <a:noFill/>
                  </a:ln>
                  <a:solidFill>
                    <a:srgbClr val="000000"/>
                  </a:solidFill>
                  <a:effectLst/>
                  <a:uLnTx/>
                  <a:uFillTx/>
                  <a:latin typeface="Arial" panose="020B0604020202020204" pitchFamily="34" charset="0"/>
                </a:endParaRPr>
              </a:p>
            </p:txBody>
          </p:sp>
        </p:grpSp>
      </p:grpSp>
    </p:spTree>
    <p:extLst>
      <p:ext uri="{BB962C8B-B14F-4D97-AF65-F5344CB8AC3E}">
        <p14:creationId xmlns:p14="http://schemas.microsoft.com/office/powerpoint/2010/main" val="37057178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启发式算法：仿真评估</a:t>
            </a:r>
            <a:r>
              <a:rPr lang="en-US" altLang="zh-CN" dirty="0" smtClean="0"/>
              <a:t>(2/2)</a:t>
            </a:r>
            <a:endParaRPr lang="zh-CN" altLang="en-US" dirty="0"/>
          </a:p>
        </p:txBody>
      </p:sp>
      <p:sp>
        <p:nvSpPr>
          <p:cNvPr id="4" name="日期占位符 3"/>
          <p:cNvSpPr>
            <a:spLocks noGrp="1"/>
          </p:cNvSpPr>
          <p:nvPr>
            <p:ph type="dt" sz="half" idx="10"/>
          </p:nvPr>
        </p:nvSpPr>
        <p:spPr/>
        <p:txBody>
          <a:bodyPr/>
          <a:lstStyle/>
          <a:p>
            <a:fld id="{13664F51-D8AF-4B02-9F6C-AF9C0437DA71}" type="datetime2">
              <a:rPr lang="zh-CN" altLang="en-US" smtClean="0"/>
              <a:t>2015年4月26日</a:t>
            </a:fld>
            <a:endParaRPr lang="zh-CN" altLang="en-US"/>
          </a:p>
        </p:txBody>
      </p:sp>
      <p:sp>
        <p:nvSpPr>
          <p:cNvPr id="5" name="页脚占位符 4"/>
          <p:cNvSpPr>
            <a:spLocks noGrp="1"/>
          </p:cNvSpPr>
          <p:nvPr>
            <p:ph type="ftr" sz="quarter" idx="11"/>
          </p:nvPr>
        </p:nvSpPr>
        <p:spPr/>
        <p:txBody>
          <a:bodyPr/>
          <a:lstStyle/>
          <a:p>
            <a:r>
              <a:rPr lang="zh-CN" altLang="en-US" smtClean="0"/>
              <a:t>工学硕士毕业答辩</a:t>
            </a:r>
            <a:r>
              <a:rPr lang="en-US" altLang="zh-CN" smtClean="0"/>
              <a:t>@USTC</a:t>
            </a:r>
            <a:endParaRPr lang="zh-CN" altLang="en-US"/>
          </a:p>
        </p:txBody>
      </p:sp>
      <p:sp>
        <p:nvSpPr>
          <p:cNvPr id="6" name="灯片编号占位符 5"/>
          <p:cNvSpPr>
            <a:spLocks noGrp="1"/>
          </p:cNvSpPr>
          <p:nvPr>
            <p:ph type="sldNum" sz="quarter" idx="12"/>
          </p:nvPr>
        </p:nvSpPr>
        <p:spPr/>
        <p:txBody>
          <a:bodyPr/>
          <a:lstStyle/>
          <a:p>
            <a:fld id="{F32BF765-E295-4AB7-920A-FF7CD9B73238}" type="slidenum">
              <a:rPr lang="zh-CN" altLang="en-US" smtClean="0"/>
              <a:t>16</a:t>
            </a:fld>
            <a:endParaRPr lang="zh-CN" altLang="en-US"/>
          </a:p>
        </p:txBody>
      </p:sp>
      <p:grpSp>
        <p:nvGrpSpPr>
          <p:cNvPr id="7" name="组合 6"/>
          <p:cNvGrpSpPr/>
          <p:nvPr/>
        </p:nvGrpSpPr>
        <p:grpSpPr>
          <a:xfrm>
            <a:off x="13063" y="3404286"/>
            <a:ext cx="5146766" cy="2978331"/>
            <a:chOff x="209006" y="2704011"/>
            <a:chExt cx="5747657" cy="3291840"/>
          </a:xfrm>
        </p:grpSpPr>
        <p:sp>
          <p:nvSpPr>
            <p:cNvPr id="8" name="圆角矩形 7"/>
            <p:cNvSpPr/>
            <p:nvPr/>
          </p:nvSpPr>
          <p:spPr bwMode="gray">
            <a:xfrm>
              <a:off x="209006" y="2704011"/>
              <a:ext cx="5747657" cy="3291840"/>
            </a:xfrm>
            <a:prstGeom prst="roundRect">
              <a:avLst/>
            </a:prstGeom>
            <a:solidFill>
              <a:schemeClr val="bg1"/>
            </a:solidFill>
            <a:ln w="12700">
              <a:solidFill>
                <a:srgbClr val="FFFFFF"/>
              </a:solidFill>
              <a:round/>
              <a:headEnd/>
              <a:tailEnd/>
            </a:ln>
            <a:effectLst/>
          </p:spPr>
          <p:txBody>
            <a:bodyPr wrap="none" rtlCol="0" anchor="ctr"/>
            <a:lstStyle/>
            <a:p>
              <a:pPr marL="0" marR="0" indent="0" algn="ctr" defTabSz="914400" eaLnBrk="0" fontAlgn="base" latinLnBrk="0" hangingPunct="0">
                <a:lnSpc>
                  <a:spcPct val="100000"/>
                </a:lnSpc>
                <a:spcBef>
                  <a:spcPct val="0"/>
                </a:spcBef>
                <a:spcAft>
                  <a:spcPct val="0"/>
                </a:spcAft>
                <a:buClrTx/>
                <a:buSzTx/>
                <a:buFontTx/>
                <a:buNone/>
                <a:tabLst/>
              </a:pPr>
              <a:endParaRPr kumimoji="0" lang="zh-CN" altLang="en-US" sz="1800" b="0" i="0" u="none" strike="noStrike" kern="0" cap="none" spc="0" normalizeH="0" baseline="0" noProof="0" smtClean="0">
                <a:ln>
                  <a:noFill/>
                </a:ln>
                <a:solidFill>
                  <a:srgbClr val="000000"/>
                </a:solidFill>
                <a:effectLst/>
                <a:uLnTx/>
                <a:uFillTx/>
                <a:latin typeface="Verdana" panose="020B0604030504040204" pitchFamily="34" charset="0"/>
                <a:ea typeface="HY견고딕" pitchFamily="18" charset="-127"/>
              </a:endParaRPr>
            </a:p>
          </p:txBody>
        </p:sp>
        <p:grpSp>
          <p:nvGrpSpPr>
            <p:cNvPr id="9" name="组合 8"/>
            <p:cNvGrpSpPr/>
            <p:nvPr/>
          </p:nvGrpSpPr>
          <p:grpSpPr>
            <a:xfrm>
              <a:off x="431659" y="2808514"/>
              <a:ext cx="5170880" cy="3123364"/>
              <a:chOff x="1445232" y="1066800"/>
              <a:chExt cx="6155339" cy="4224998"/>
            </a:xfrm>
          </p:grpSpPr>
          <p:pic>
            <p:nvPicPr>
              <p:cNvPr id="10"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3428" y="1066800"/>
                <a:ext cx="6057143" cy="4000000"/>
              </a:xfrm>
              <a:prstGeom prst="rect">
                <a:avLst/>
              </a:prstGeom>
            </p:spPr>
          </p:pic>
          <p:sp>
            <p:nvSpPr>
              <p:cNvPr id="11" name="TextBox 2"/>
              <p:cNvSpPr txBox="1"/>
              <p:nvPr/>
            </p:nvSpPr>
            <p:spPr>
              <a:xfrm>
                <a:off x="3724651" y="4891688"/>
                <a:ext cx="1887055" cy="400110"/>
              </a:xfrm>
              <a:prstGeom prst="rect">
                <a:avLst/>
              </a:prstGeom>
              <a:noFill/>
            </p:spPr>
            <p:txBody>
              <a:bodyPr wrap="none" rtlCol="0">
                <a:spAutoFit/>
              </a:bodyPr>
              <a:lstStyle/>
              <a:p>
                <a:r>
                  <a:rPr lang="zh-CN" altLang="en-US" sz="2000" b="1" dirty="0"/>
                  <a:t>负</a:t>
                </a:r>
                <a:r>
                  <a:rPr lang="zh-CN" altLang="en-US" sz="2000" b="1" dirty="0" smtClean="0"/>
                  <a:t>载量</a:t>
                </a:r>
                <a:r>
                  <a:rPr lang="en-US" altLang="zh-CN" sz="2000" b="1" dirty="0" smtClean="0"/>
                  <a:t>(</a:t>
                </a:r>
                <a:r>
                  <a:rPr lang="en-US" altLang="zh-CN" sz="2000" b="1" dirty="0" err="1" smtClean="0"/>
                  <a:t>Erlangs</a:t>
                </a:r>
                <a:r>
                  <a:rPr lang="en-US" altLang="zh-CN" sz="2000" b="1" dirty="0" smtClean="0"/>
                  <a:t>)</a:t>
                </a:r>
                <a:endParaRPr lang="en-US" sz="2000" b="1" dirty="0"/>
              </a:p>
            </p:txBody>
          </p:sp>
          <p:sp>
            <p:nvSpPr>
              <p:cNvPr id="12" name="TextBox 3"/>
              <p:cNvSpPr txBox="1"/>
              <p:nvPr/>
            </p:nvSpPr>
            <p:spPr>
              <a:xfrm>
                <a:off x="1445232" y="2514600"/>
                <a:ext cx="492443" cy="852156"/>
              </a:xfrm>
              <a:prstGeom prst="rect">
                <a:avLst/>
              </a:prstGeom>
              <a:noFill/>
            </p:spPr>
            <p:txBody>
              <a:bodyPr vert="eaVert" wrap="none" rtlCol="0">
                <a:spAutoFit/>
              </a:bodyPr>
              <a:lstStyle/>
              <a:p>
                <a:r>
                  <a:rPr lang="zh-CN" altLang="en-US" sz="2000" b="1" dirty="0"/>
                  <a:t>阻塞率</a:t>
                </a:r>
                <a:endParaRPr lang="en-US" sz="2000" b="1" dirty="0"/>
              </a:p>
            </p:txBody>
          </p:sp>
        </p:grpSp>
      </p:grpSp>
      <p:grpSp>
        <p:nvGrpSpPr>
          <p:cNvPr id="13" name="组合 12"/>
          <p:cNvGrpSpPr/>
          <p:nvPr/>
        </p:nvGrpSpPr>
        <p:grpSpPr>
          <a:xfrm>
            <a:off x="4464522" y="1748982"/>
            <a:ext cx="4693196" cy="2626777"/>
            <a:chOff x="1445232" y="1066800"/>
            <a:chExt cx="6098568" cy="4224998"/>
          </a:xfrm>
        </p:grpSpPr>
        <p:pic>
          <p:nvPicPr>
            <p:cNvPr id="14"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6657" y="1066800"/>
              <a:ext cx="6057143" cy="4000000"/>
            </a:xfrm>
            <a:prstGeom prst="rect">
              <a:avLst/>
            </a:prstGeom>
          </p:spPr>
        </p:pic>
        <p:sp>
          <p:nvSpPr>
            <p:cNvPr id="15" name="TextBox 2"/>
            <p:cNvSpPr txBox="1"/>
            <p:nvPr/>
          </p:nvSpPr>
          <p:spPr>
            <a:xfrm>
              <a:off x="3724651" y="4891688"/>
              <a:ext cx="1887055" cy="400110"/>
            </a:xfrm>
            <a:prstGeom prst="rect">
              <a:avLst/>
            </a:prstGeom>
            <a:noFill/>
          </p:spPr>
          <p:txBody>
            <a:bodyPr wrap="none" rtlCol="0">
              <a:spAutoFit/>
            </a:bodyPr>
            <a:lstStyle/>
            <a:p>
              <a:r>
                <a:rPr lang="zh-CN" altLang="en-US" sz="2000" b="1" dirty="0"/>
                <a:t>负</a:t>
              </a:r>
              <a:r>
                <a:rPr lang="zh-CN" altLang="en-US" sz="2000" b="1" dirty="0" smtClean="0"/>
                <a:t>载量</a:t>
              </a:r>
              <a:r>
                <a:rPr lang="en-US" altLang="zh-CN" sz="2000" b="1" dirty="0" smtClean="0"/>
                <a:t>(</a:t>
              </a:r>
              <a:r>
                <a:rPr lang="en-US" altLang="zh-CN" sz="2000" b="1" dirty="0" err="1" smtClean="0"/>
                <a:t>Erlangs</a:t>
              </a:r>
              <a:r>
                <a:rPr lang="en-US" altLang="zh-CN" sz="2000" b="1" dirty="0" smtClean="0"/>
                <a:t>)</a:t>
              </a:r>
              <a:endParaRPr lang="en-US" sz="2000" b="1" dirty="0"/>
            </a:p>
          </p:txBody>
        </p:sp>
        <p:sp>
          <p:nvSpPr>
            <p:cNvPr id="16" name="TextBox 3"/>
            <p:cNvSpPr txBox="1"/>
            <p:nvPr/>
          </p:nvSpPr>
          <p:spPr>
            <a:xfrm>
              <a:off x="1445232" y="2514600"/>
              <a:ext cx="492443" cy="852156"/>
            </a:xfrm>
            <a:prstGeom prst="rect">
              <a:avLst/>
            </a:prstGeom>
            <a:noFill/>
          </p:spPr>
          <p:txBody>
            <a:bodyPr vert="eaVert" wrap="none" rtlCol="0">
              <a:spAutoFit/>
            </a:bodyPr>
            <a:lstStyle/>
            <a:p>
              <a:r>
                <a:rPr lang="zh-CN" altLang="en-US" sz="2000" b="1" dirty="0"/>
                <a:t>阻塞率</a:t>
              </a:r>
              <a:endParaRPr lang="en-US" sz="2000" b="1" dirty="0"/>
            </a:p>
          </p:txBody>
        </p:sp>
      </p:grpSp>
      <p:grpSp>
        <p:nvGrpSpPr>
          <p:cNvPr id="17" name="Group 61"/>
          <p:cNvGrpSpPr>
            <a:grpSpLocks/>
          </p:cNvGrpSpPr>
          <p:nvPr/>
        </p:nvGrpSpPr>
        <p:grpSpPr bwMode="auto">
          <a:xfrm>
            <a:off x="1588319" y="1942448"/>
            <a:ext cx="1631134" cy="706664"/>
            <a:chOff x="720" y="1392"/>
            <a:chExt cx="4058" cy="480"/>
          </a:xfrm>
          <a:solidFill>
            <a:srgbClr val="92D050"/>
          </a:solidFill>
        </p:grpSpPr>
        <p:sp>
          <p:nvSpPr>
            <p:cNvPr id="18" name="AutoShape 62"/>
            <p:cNvSpPr>
              <a:spLocks noChangeArrowheads="1"/>
            </p:cNvSpPr>
            <p:nvPr/>
          </p:nvSpPr>
          <p:spPr bwMode="gray">
            <a:xfrm>
              <a:off x="720" y="1392"/>
              <a:ext cx="4058" cy="480"/>
            </a:xfrm>
            <a:prstGeom prst="roundRect">
              <a:avLst>
                <a:gd name="adj" fmla="val 17509"/>
              </a:avLst>
            </a:prstGeom>
            <a:grpFill/>
            <a:ln w="9525">
              <a:solidFill>
                <a:schemeClr val="tx1"/>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dirty="0" smtClean="0">
                  <a:ln>
                    <a:noFill/>
                  </a:ln>
                  <a:solidFill>
                    <a:srgbClr val="30311D"/>
                  </a:solidFill>
                  <a:effectLst/>
                  <a:uLnTx/>
                  <a:uFillTx/>
                  <a:latin typeface="Arial" panose="020B0604020202020204" pitchFamily="34" charset="0"/>
                </a:rPr>
                <a:t>DT</a:t>
              </a:r>
              <a:r>
                <a:rPr kumimoji="0" lang="zh-CN" altLang="en-US" sz="1800" b="1" i="0" u="none" strike="noStrike" kern="0" cap="none" spc="0" normalizeH="0" baseline="0" noProof="0" dirty="0" smtClean="0">
                  <a:ln>
                    <a:noFill/>
                  </a:ln>
                  <a:solidFill>
                    <a:srgbClr val="30311D"/>
                  </a:solidFill>
                  <a:effectLst/>
                  <a:uLnTx/>
                  <a:uFillTx/>
                  <a:latin typeface="Arial" panose="020B0604020202020204" pitchFamily="34" charset="0"/>
                </a:rPr>
                <a:t>拓扑</a:t>
              </a:r>
            </a:p>
          </p:txBody>
        </p:sp>
        <p:grpSp>
          <p:nvGrpSpPr>
            <p:cNvPr id="19" name="Group 63"/>
            <p:cNvGrpSpPr>
              <a:grpSpLocks/>
            </p:cNvGrpSpPr>
            <p:nvPr/>
          </p:nvGrpSpPr>
          <p:grpSpPr bwMode="auto">
            <a:xfrm>
              <a:off x="730" y="1407"/>
              <a:ext cx="4043" cy="444"/>
              <a:chOff x="744" y="1407"/>
              <a:chExt cx="3988" cy="444"/>
            </a:xfrm>
            <a:grpFill/>
          </p:grpSpPr>
          <p:sp>
            <p:nvSpPr>
              <p:cNvPr id="20" name="AutoShape 64"/>
              <p:cNvSpPr>
                <a:spLocks noChangeArrowheads="1"/>
              </p:cNvSpPr>
              <p:nvPr/>
            </p:nvSpPr>
            <p:spPr bwMode="gray">
              <a:xfrm>
                <a:off x="744" y="1736"/>
                <a:ext cx="3988" cy="115"/>
              </a:xfrm>
              <a:prstGeom prst="roundRect">
                <a:avLst>
                  <a:gd name="adj" fmla="val 50000"/>
                </a:avLst>
              </a:prstGeom>
              <a:grpFill/>
              <a:ln w="9525">
                <a:solidFill>
                  <a:srgbClr val="92D05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srgbClr val="30311D"/>
                  </a:solidFill>
                  <a:effectLst/>
                  <a:uLnTx/>
                  <a:uFillTx/>
                  <a:latin typeface="Arial" panose="020B0604020202020204" pitchFamily="34" charset="0"/>
                </a:endParaRPr>
              </a:p>
            </p:txBody>
          </p:sp>
          <p:sp>
            <p:nvSpPr>
              <p:cNvPr id="21" name="AutoShape 65"/>
              <p:cNvSpPr>
                <a:spLocks noChangeArrowheads="1"/>
              </p:cNvSpPr>
              <p:nvPr/>
            </p:nvSpPr>
            <p:spPr bwMode="gray">
              <a:xfrm>
                <a:off x="744" y="1407"/>
                <a:ext cx="3988" cy="115"/>
              </a:xfrm>
              <a:prstGeom prst="roundRect">
                <a:avLst>
                  <a:gd name="adj" fmla="val 50000"/>
                </a:avLst>
              </a:prstGeom>
              <a:grpFill/>
              <a:ln w="9525">
                <a:solidFill>
                  <a:srgbClr val="92D05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srgbClr val="30311D"/>
                  </a:solidFill>
                  <a:effectLst/>
                  <a:uLnTx/>
                  <a:uFillTx/>
                  <a:latin typeface="Arial" panose="020B0604020202020204" pitchFamily="34" charset="0"/>
                </a:endParaRPr>
              </a:p>
            </p:txBody>
          </p:sp>
        </p:grpSp>
      </p:grpSp>
      <p:grpSp>
        <p:nvGrpSpPr>
          <p:cNvPr id="22" name="Group 61"/>
          <p:cNvGrpSpPr>
            <a:grpSpLocks/>
          </p:cNvGrpSpPr>
          <p:nvPr/>
        </p:nvGrpSpPr>
        <p:grpSpPr bwMode="auto">
          <a:xfrm>
            <a:off x="6195515" y="5350457"/>
            <a:ext cx="1631134" cy="706664"/>
            <a:chOff x="720" y="1392"/>
            <a:chExt cx="4058" cy="480"/>
          </a:xfrm>
          <a:solidFill>
            <a:srgbClr val="92D050"/>
          </a:solidFill>
        </p:grpSpPr>
        <p:sp>
          <p:nvSpPr>
            <p:cNvPr id="23" name="AutoShape 62"/>
            <p:cNvSpPr>
              <a:spLocks noChangeArrowheads="1"/>
            </p:cNvSpPr>
            <p:nvPr/>
          </p:nvSpPr>
          <p:spPr bwMode="gray">
            <a:xfrm>
              <a:off x="720" y="1392"/>
              <a:ext cx="4058" cy="480"/>
            </a:xfrm>
            <a:prstGeom prst="roundRect">
              <a:avLst>
                <a:gd name="adj" fmla="val 17509"/>
              </a:avLst>
            </a:prstGeom>
            <a:grpFill/>
            <a:ln w="9525">
              <a:solidFill>
                <a:schemeClr val="tx1"/>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lang="zh-CN" altLang="en-US" b="1" kern="0" noProof="0" dirty="0">
                  <a:solidFill>
                    <a:srgbClr val="30311D"/>
                  </a:solidFill>
                  <a:latin typeface="Arial" panose="020B0604020202020204" pitchFamily="34" charset="0"/>
                </a:rPr>
                <a:t>随机</a:t>
              </a:r>
              <a:r>
                <a:rPr kumimoji="0" lang="zh-CN" altLang="en-US" sz="1800" b="1" i="0" u="none" strike="noStrike" kern="0" cap="none" spc="0" normalizeH="0" baseline="0" noProof="0" dirty="0" smtClean="0">
                  <a:ln>
                    <a:noFill/>
                  </a:ln>
                  <a:solidFill>
                    <a:srgbClr val="30311D"/>
                  </a:solidFill>
                  <a:effectLst/>
                  <a:uLnTx/>
                  <a:uFillTx/>
                  <a:latin typeface="Arial" panose="020B0604020202020204" pitchFamily="34" charset="0"/>
                </a:rPr>
                <a:t>拓扑</a:t>
              </a:r>
            </a:p>
          </p:txBody>
        </p:sp>
        <p:grpSp>
          <p:nvGrpSpPr>
            <p:cNvPr id="24" name="Group 63"/>
            <p:cNvGrpSpPr>
              <a:grpSpLocks/>
            </p:cNvGrpSpPr>
            <p:nvPr/>
          </p:nvGrpSpPr>
          <p:grpSpPr bwMode="auto">
            <a:xfrm>
              <a:off x="730" y="1407"/>
              <a:ext cx="4043" cy="444"/>
              <a:chOff x="744" y="1407"/>
              <a:chExt cx="3988" cy="444"/>
            </a:xfrm>
            <a:grpFill/>
          </p:grpSpPr>
          <p:sp>
            <p:nvSpPr>
              <p:cNvPr id="25" name="AutoShape 64"/>
              <p:cNvSpPr>
                <a:spLocks noChangeArrowheads="1"/>
              </p:cNvSpPr>
              <p:nvPr/>
            </p:nvSpPr>
            <p:spPr bwMode="gray">
              <a:xfrm>
                <a:off x="744" y="1736"/>
                <a:ext cx="3988" cy="115"/>
              </a:xfrm>
              <a:prstGeom prst="roundRect">
                <a:avLst>
                  <a:gd name="adj" fmla="val 50000"/>
                </a:avLst>
              </a:prstGeom>
              <a:grpFill/>
              <a:ln w="9525">
                <a:solidFill>
                  <a:srgbClr val="92D05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srgbClr val="30311D"/>
                  </a:solidFill>
                  <a:effectLst/>
                  <a:uLnTx/>
                  <a:uFillTx/>
                  <a:latin typeface="Arial" panose="020B0604020202020204" pitchFamily="34" charset="0"/>
                </a:endParaRPr>
              </a:p>
            </p:txBody>
          </p:sp>
          <p:sp>
            <p:nvSpPr>
              <p:cNvPr id="26" name="AutoShape 65"/>
              <p:cNvSpPr>
                <a:spLocks noChangeArrowheads="1"/>
              </p:cNvSpPr>
              <p:nvPr/>
            </p:nvSpPr>
            <p:spPr bwMode="gray">
              <a:xfrm>
                <a:off x="744" y="1407"/>
                <a:ext cx="3988" cy="115"/>
              </a:xfrm>
              <a:prstGeom prst="roundRect">
                <a:avLst>
                  <a:gd name="adj" fmla="val 50000"/>
                </a:avLst>
              </a:prstGeom>
              <a:grpFill/>
              <a:ln w="9525">
                <a:solidFill>
                  <a:srgbClr val="92D05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srgbClr val="30311D"/>
                  </a:solidFill>
                  <a:effectLst/>
                  <a:uLnTx/>
                  <a:uFillTx/>
                  <a:latin typeface="Arial" panose="020B0604020202020204" pitchFamily="34" charset="0"/>
                </a:endParaRPr>
              </a:p>
            </p:txBody>
          </p:sp>
        </p:grpSp>
      </p:grpSp>
      <p:sp>
        <p:nvSpPr>
          <p:cNvPr id="27" name="下箭头 26"/>
          <p:cNvSpPr/>
          <p:nvPr/>
        </p:nvSpPr>
        <p:spPr bwMode="gray">
          <a:xfrm>
            <a:off x="2076993" y="2725018"/>
            <a:ext cx="522514" cy="653142"/>
          </a:xfrm>
          <a:prstGeom prst="downArrow">
            <a:avLst/>
          </a:prstGeom>
          <a:solidFill>
            <a:srgbClr val="0000FF"/>
          </a:solidFill>
          <a:ln w="12700">
            <a:solidFill>
              <a:srgbClr val="0070C0"/>
            </a:solidFill>
            <a:round/>
            <a:headEnd/>
            <a:tailEnd/>
          </a:ln>
          <a:effectLst/>
        </p:spPr>
        <p:txBody>
          <a:bodyPr wrap="none" rtlCol="0" anchor="ctr"/>
          <a:lstStyle/>
          <a:p>
            <a:pPr marL="0" marR="0" indent="0" algn="ctr" defTabSz="914400" eaLnBrk="0" fontAlgn="base" latinLnBrk="0" hangingPunct="0">
              <a:lnSpc>
                <a:spcPct val="100000"/>
              </a:lnSpc>
              <a:spcBef>
                <a:spcPct val="0"/>
              </a:spcBef>
              <a:spcAft>
                <a:spcPct val="0"/>
              </a:spcAft>
              <a:buClrTx/>
              <a:buSzTx/>
              <a:buFontTx/>
              <a:buNone/>
              <a:tabLst/>
            </a:pPr>
            <a:endParaRPr kumimoji="0" lang="zh-CN" altLang="en-US" sz="1800" b="0" i="0" u="none" strike="noStrike" kern="0" cap="none" spc="0" normalizeH="0" baseline="0" noProof="0" smtClean="0">
              <a:ln>
                <a:noFill/>
              </a:ln>
              <a:solidFill>
                <a:srgbClr val="000000"/>
              </a:solidFill>
              <a:effectLst/>
              <a:uLnTx/>
              <a:uFillTx/>
              <a:latin typeface="Verdana" panose="020B0604030504040204" pitchFamily="34" charset="0"/>
              <a:ea typeface="HY견고딕" pitchFamily="18" charset="-127"/>
            </a:endParaRPr>
          </a:p>
        </p:txBody>
      </p:sp>
      <p:sp>
        <p:nvSpPr>
          <p:cNvPr id="28" name="上箭头 27"/>
          <p:cNvSpPr/>
          <p:nvPr/>
        </p:nvSpPr>
        <p:spPr bwMode="gray">
          <a:xfrm>
            <a:off x="6707777" y="4519452"/>
            <a:ext cx="594359" cy="726698"/>
          </a:xfrm>
          <a:prstGeom prst="upArrow">
            <a:avLst/>
          </a:prstGeom>
          <a:solidFill>
            <a:srgbClr val="0000FF"/>
          </a:solidFill>
          <a:ln w="12700">
            <a:solidFill>
              <a:srgbClr val="0070C0"/>
            </a:solidFill>
            <a:round/>
            <a:headEnd/>
            <a:tailEnd/>
          </a:ln>
          <a:effectLst/>
        </p:spPr>
        <p:txBody>
          <a:bodyPr wrap="none" rtlCol="0" anchor="ctr"/>
          <a:lstStyle/>
          <a:p>
            <a:pPr marL="0" marR="0" indent="0" algn="ctr" defTabSz="914400" eaLnBrk="0" fontAlgn="base" latinLnBrk="0" hangingPunct="0">
              <a:lnSpc>
                <a:spcPct val="100000"/>
              </a:lnSpc>
              <a:spcBef>
                <a:spcPct val="0"/>
              </a:spcBef>
              <a:spcAft>
                <a:spcPct val="0"/>
              </a:spcAft>
              <a:buClrTx/>
              <a:buSzTx/>
              <a:buFontTx/>
              <a:buNone/>
              <a:tabLst/>
            </a:pPr>
            <a:endParaRPr kumimoji="0" lang="zh-CN" altLang="en-US" sz="1800" b="0" i="0" u="none" strike="noStrike" kern="0" cap="none" spc="0" normalizeH="0" baseline="0" noProof="0" smtClean="0">
              <a:ln>
                <a:noFill/>
              </a:ln>
              <a:solidFill>
                <a:srgbClr val="000000"/>
              </a:solidFill>
              <a:effectLst/>
              <a:uLnTx/>
              <a:uFillTx/>
              <a:latin typeface="Verdana" panose="020B0604030504040204" pitchFamily="34" charset="0"/>
              <a:ea typeface="HY견고딕" pitchFamily="18" charset="-127"/>
            </a:endParaRPr>
          </a:p>
        </p:txBody>
      </p:sp>
    </p:spTree>
    <p:extLst>
      <p:ext uri="{BB962C8B-B14F-4D97-AF65-F5344CB8AC3E}">
        <p14:creationId xmlns:p14="http://schemas.microsoft.com/office/powerpoint/2010/main" val="10854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smtClean="0"/>
              <a:t>内容提要</a:t>
            </a:r>
            <a:endParaRPr lang="zh-CN" altLang="en-US" dirty="0"/>
          </a:p>
        </p:txBody>
      </p:sp>
      <p:sp>
        <p:nvSpPr>
          <p:cNvPr id="5" name="Line 3"/>
          <p:cNvSpPr>
            <a:spLocks noChangeShapeType="1"/>
          </p:cNvSpPr>
          <p:nvPr/>
        </p:nvSpPr>
        <p:spPr bwMode="gray">
          <a:xfrm>
            <a:off x="2362200" y="5190248"/>
            <a:ext cx="4800600" cy="0"/>
          </a:xfrm>
          <a:prstGeom prst="line">
            <a:avLst/>
          </a:prstGeom>
          <a:noFill/>
          <a:ln w="25400">
            <a:solidFill>
              <a:schemeClr val="tx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sp>
        <p:nvSpPr>
          <p:cNvPr id="6" name="Rectangle 4"/>
          <p:cNvSpPr>
            <a:spLocks noChangeArrowheads="1"/>
          </p:cNvSpPr>
          <p:nvPr/>
        </p:nvSpPr>
        <p:spPr bwMode="gray">
          <a:xfrm rot="3419336">
            <a:off x="2078037" y="4613986"/>
            <a:ext cx="479425" cy="520700"/>
          </a:xfrm>
          <a:prstGeom prst="rect">
            <a:avLst/>
          </a:prstGeom>
          <a:gradFill rotWithShape="1">
            <a:gsLst>
              <a:gs pos="0">
                <a:schemeClr val="folHlink"/>
              </a:gs>
              <a:gs pos="100000">
                <a:schemeClr val="folHlink">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folHlink"/>
            </a:extrusionClr>
            <a:contourClr>
              <a:schemeClr val="folHlink"/>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a:solidFill>
                <a:prstClr val="black"/>
              </a:solidFill>
            </a:endParaRPr>
          </a:p>
        </p:txBody>
      </p:sp>
      <p:sp>
        <p:nvSpPr>
          <p:cNvPr id="7" name="Text Box 5"/>
          <p:cNvSpPr txBox="1">
            <a:spLocks noChangeArrowheads="1"/>
          </p:cNvSpPr>
          <p:nvPr/>
        </p:nvSpPr>
        <p:spPr bwMode="gray">
          <a:xfrm>
            <a:off x="2133600" y="4656848"/>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400" b="1">
                <a:solidFill>
                  <a:srgbClr val="FFFFFF"/>
                </a:solidFill>
                <a:cs typeface="Arial" panose="020B0604020202020204" pitchFamily="34" charset="0"/>
              </a:rPr>
              <a:t>4</a:t>
            </a:r>
          </a:p>
        </p:txBody>
      </p:sp>
      <p:sp>
        <p:nvSpPr>
          <p:cNvPr id="8" name="Line 6"/>
          <p:cNvSpPr>
            <a:spLocks noChangeShapeType="1"/>
          </p:cNvSpPr>
          <p:nvPr/>
        </p:nvSpPr>
        <p:spPr bwMode="gray">
          <a:xfrm>
            <a:off x="2362200" y="2675648"/>
            <a:ext cx="4800600" cy="0"/>
          </a:xfrm>
          <a:prstGeom prst="line">
            <a:avLst/>
          </a:prstGeom>
          <a:noFill/>
          <a:ln w="25400">
            <a:solidFill>
              <a:schemeClr val="tx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sp>
        <p:nvSpPr>
          <p:cNvPr id="9" name="Rectangle 7"/>
          <p:cNvSpPr>
            <a:spLocks noChangeArrowheads="1"/>
          </p:cNvSpPr>
          <p:nvPr/>
        </p:nvSpPr>
        <p:spPr bwMode="gray">
          <a:xfrm rot="3419336">
            <a:off x="2078037" y="2099386"/>
            <a:ext cx="479425" cy="520700"/>
          </a:xfrm>
          <a:prstGeom prst="rect">
            <a:avLst/>
          </a:prstGeom>
          <a:gradFill rotWithShape="1">
            <a:gsLst>
              <a:gs pos="0">
                <a:schemeClr val="accent1"/>
              </a:gs>
              <a:gs pos="100000">
                <a:schemeClr val="accent1">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a:solidFill>
                <a:prstClr val="black"/>
              </a:solidFill>
            </a:endParaRPr>
          </a:p>
        </p:txBody>
      </p:sp>
      <p:sp>
        <p:nvSpPr>
          <p:cNvPr id="10" name="Text Box 8"/>
          <p:cNvSpPr txBox="1">
            <a:spLocks noChangeArrowheads="1"/>
          </p:cNvSpPr>
          <p:nvPr/>
        </p:nvSpPr>
        <p:spPr bwMode="gray">
          <a:xfrm>
            <a:off x="3970116" y="2186698"/>
            <a:ext cx="31164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zh-CN" altLang="en-US" sz="2800" dirty="0">
                <a:solidFill>
                  <a:prstClr val="black"/>
                </a:solidFill>
                <a:latin typeface="宋体" panose="02010600030101010101" pitchFamily="2" charset="-122"/>
                <a:cs typeface="Arial" panose="020B0604020202020204" pitchFamily="34" charset="0"/>
              </a:rPr>
              <a:t>研究背景</a:t>
            </a:r>
            <a:endParaRPr lang="en-US" altLang="zh-CN" sz="2800" dirty="0">
              <a:solidFill>
                <a:prstClr val="black"/>
              </a:solidFill>
              <a:latin typeface="宋体" panose="02010600030101010101" pitchFamily="2" charset="-122"/>
              <a:cs typeface="Arial" panose="020B0604020202020204" pitchFamily="34" charset="0"/>
            </a:endParaRPr>
          </a:p>
        </p:txBody>
      </p:sp>
      <p:sp>
        <p:nvSpPr>
          <p:cNvPr id="11" name="Text Box 9"/>
          <p:cNvSpPr txBox="1">
            <a:spLocks noChangeArrowheads="1"/>
          </p:cNvSpPr>
          <p:nvPr/>
        </p:nvSpPr>
        <p:spPr bwMode="gray">
          <a:xfrm>
            <a:off x="2133600" y="2142248"/>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400" b="1">
                <a:solidFill>
                  <a:srgbClr val="FFFFFF"/>
                </a:solidFill>
                <a:cs typeface="Arial" panose="020B0604020202020204" pitchFamily="34" charset="0"/>
              </a:rPr>
              <a:t>1</a:t>
            </a:r>
          </a:p>
        </p:txBody>
      </p:sp>
      <p:sp>
        <p:nvSpPr>
          <p:cNvPr id="12" name="Line 10"/>
          <p:cNvSpPr>
            <a:spLocks noChangeShapeType="1"/>
          </p:cNvSpPr>
          <p:nvPr/>
        </p:nvSpPr>
        <p:spPr bwMode="gray">
          <a:xfrm>
            <a:off x="2362200" y="3513848"/>
            <a:ext cx="4800600" cy="0"/>
          </a:xfrm>
          <a:prstGeom prst="line">
            <a:avLst/>
          </a:prstGeom>
          <a:noFill/>
          <a:ln w="25400">
            <a:solidFill>
              <a:schemeClr val="tx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sp>
        <p:nvSpPr>
          <p:cNvPr id="13" name="Rectangle 11"/>
          <p:cNvSpPr>
            <a:spLocks noChangeArrowheads="1"/>
          </p:cNvSpPr>
          <p:nvPr/>
        </p:nvSpPr>
        <p:spPr bwMode="gray">
          <a:xfrm rot="3419336">
            <a:off x="2078037" y="2937586"/>
            <a:ext cx="479425" cy="520700"/>
          </a:xfrm>
          <a:prstGeom prst="rect">
            <a:avLst/>
          </a:prstGeom>
          <a:gradFill rotWithShape="1">
            <a:gsLst>
              <a:gs pos="0">
                <a:schemeClr val="accent2"/>
              </a:gs>
              <a:gs pos="100000">
                <a:schemeClr val="accent2">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2"/>
            </a:extrusionClr>
            <a:contourClr>
              <a:schemeClr val="accent2"/>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a:solidFill>
                <a:prstClr val="black"/>
              </a:solidFill>
            </a:endParaRPr>
          </a:p>
        </p:txBody>
      </p:sp>
      <p:sp>
        <p:nvSpPr>
          <p:cNvPr id="14" name="Text Box 12"/>
          <p:cNvSpPr txBox="1">
            <a:spLocks noChangeArrowheads="1"/>
          </p:cNvSpPr>
          <p:nvPr/>
        </p:nvSpPr>
        <p:spPr bwMode="gray">
          <a:xfrm>
            <a:off x="2133600" y="2980448"/>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400" b="1">
                <a:solidFill>
                  <a:srgbClr val="FFFFFF"/>
                </a:solidFill>
                <a:cs typeface="Arial" panose="020B0604020202020204" pitchFamily="34" charset="0"/>
              </a:rPr>
              <a:t>2</a:t>
            </a:r>
          </a:p>
        </p:txBody>
      </p:sp>
      <p:sp>
        <p:nvSpPr>
          <p:cNvPr id="15" name="Line 13"/>
          <p:cNvSpPr>
            <a:spLocks noChangeShapeType="1"/>
          </p:cNvSpPr>
          <p:nvPr/>
        </p:nvSpPr>
        <p:spPr bwMode="gray">
          <a:xfrm>
            <a:off x="2363788" y="4350461"/>
            <a:ext cx="4799012" cy="1587"/>
          </a:xfrm>
          <a:prstGeom prst="line">
            <a:avLst/>
          </a:prstGeom>
          <a:noFill/>
          <a:ln w="25400">
            <a:solidFill>
              <a:schemeClr val="tx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sp>
        <p:nvSpPr>
          <p:cNvPr id="16" name="Rectangle 14"/>
          <p:cNvSpPr>
            <a:spLocks noChangeArrowheads="1"/>
          </p:cNvSpPr>
          <p:nvPr/>
        </p:nvSpPr>
        <p:spPr bwMode="gray">
          <a:xfrm rot="3419336">
            <a:off x="2078037" y="3775786"/>
            <a:ext cx="479425" cy="520700"/>
          </a:xfrm>
          <a:prstGeom prst="rect">
            <a:avLst/>
          </a:prstGeom>
          <a:gradFill rotWithShape="1">
            <a:gsLst>
              <a:gs pos="0">
                <a:schemeClr val="hlink"/>
              </a:gs>
              <a:gs pos="100000">
                <a:schemeClr val="hlink">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hlink"/>
            </a:extrusionClr>
            <a:contourClr>
              <a:schemeClr val="hlink"/>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a:solidFill>
                <a:prstClr val="black"/>
              </a:solidFill>
            </a:endParaRPr>
          </a:p>
        </p:txBody>
      </p:sp>
      <p:sp>
        <p:nvSpPr>
          <p:cNvPr id="17" name="Text Box 15"/>
          <p:cNvSpPr txBox="1">
            <a:spLocks noChangeArrowheads="1"/>
          </p:cNvSpPr>
          <p:nvPr/>
        </p:nvSpPr>
        <p:spPr bwMode="gray">
          <a:xfrm>
            <a:off x="2133600" y="3818648"/>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400" b="1">
                <a:solidFill>
                  <a:srgbClr val="FFFFFF"/>
                </a:solidFill>
                <a:cs typeface="Arial" panose="020B0604020202020204" pitchFamily="34" charset="0"/>
              </a:rPr>
              <a:t>3</a:t>
            </a:r>
          </a:p>
        </p:txBody>
      </p:sp>
      <p:sp>
        <p:nvSpPr>
          <p:cNvPr id="18" name="Line 16"/>
          <p:cNvSpPr>
            <a:spLocks noChangeShapeType="1"/>
          </p:cNvSpPr>
          <p:nvPr/>
        </p:nvSpPr>
        <p:spPr bwMode="gray">
          <a:xfrm>
            <a:off x="2362200" y="6050673"/>
            <a:ext cx="4800600" cy="0"/>
          </a:xfrm>
          <a:prstGeom prst="line">
            <a:avLst/>
          </a:prstGeom>
          <a:noFill/>
          <a:ln w="25400">
            <a:solidFill>
              <a:schemeClr val="tx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sp>
        <p:nvSpPr>
          <p:cNvPr id="19" name="Rectangle 17"/>
          <p:cNvSpPr>
            <a:spLocks noChangeArrowheads="1"/>
          </p:cNvSpPr>
          <p:nvPr/>
        </p:nvSpPr>
        <p:spPr bwMode="ltGray">
          <a:xfrm rot="3419336">
            <a:off x="2078037" y="5474411"/>
            <a:ext cx="479425" cy="520700"/>
          </a:xfrm>
          <a:prstGeom prst="rect">
            <a:avLst/>
          </a:prstGeom>
          <a:gradFill rotWithShape="1">
            <a:gsLst>
              <a:gs pos="0">
                <a:schemeClr val="tx2"/>
              </a:gs>
              <a:gs pos="100000">
                <a:schemeClr val="tx2">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tx2"/>
            </a:extrusionClr>
            <a:contourClr>
              <a:schemeClr val="tx2"/>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a:solidFill>
                <a:prstClr val="black"/>
              </a:solidFill>
            </a:endParaRPr>
          </a:p>
        </p:txBody>
      </p:sp>
      <p:sp>
        <p:nvSpPr>
          <p:cNvPr id="20" name="Text Box 18"/>
          <p:cNvSpPr txBox="1">
            <a:spLocks noChangeArrowheads="1"/>
          </p:cNvSpPr>
          <p:nvPr/>
        </p:nvSpPr>
        <p:spPr bwMode="gray">
          <a:xfrm>
            <a:off x="2133600" y="5517273"/>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400" b="1">
                <a:solidFill>
                  <a:srgbClr val="FFFFFF"/>
                </a:solidFill>
                <a:cs typeface="Arial" panose="020B0604020202020204" pitchFamily="34" charset="0"/>
              </a:rPr>
              <a:t>5</a:t>
            </a:r>
          </a:p>
        </p:txBody>
      </p:sp>
      <p:sp>
        <p:nvSpPr>
          <p:cNvPr id="21" name="Text Box 19"/>
          <p:cNvSpPr txBox="1">
            <a:spLocks noChangeArrowheads="1"/>
          </p:cNvSpPr>
          <p:nvPr/>
        </p:nvSpPr>
        <p:spPr bwMode="gray">
          <a:xfrm>
            <a:off x="3970116" y="3048711"/>
            <a:ext cx="31164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zh-CN" altLang="en-US" sz="2800" dirty="0">
                <a:solidFill>
                  <a:prstClr val="black"/>
                </a:solidFill>
                <a:latin typeface="宋体" panose="02010600030101010101" pitchFamily="2" charset="-122"/>
                <a:cs typeface="Arial" panose="020B0604020202020204" pitchFamily="34" charset="0"/>
              </a:rPr>
              <a:t>问题描述</a:t>
            </a:r>
            <a:endParaRPr lang="en-US" altLang="zh-CN" sz="2800" dirty="0">
              <a:solidFill>
                <a:prstClr val="black"/>
              </a:solidFill>
              <a:latin typeface="宋体" panose="02010600030101010101" pitchFamily="2" charset="-122"/>
              <a:cs typeface="Arial" panose="020B0604020202020204" pitchFamily="34" charset="0"/>
            </a:endParaRPr>
          </a:p>
        </p:txBody>
      </p:sp>
      <p:sp>
        <p:nvSpPr>
          <p:cNvPr id="22" name="Text Box 20"/>
          <p:cNvSpPr txBox="1">
            <a:spLocks noChangeArrowheads="1"/>
          </p:cNvSpPr>
          <p:nvPr/>
        </p:nvSpPr>
        <p:spPr bwMode="gray">
          <a:xfrm>
            <a:off x="3970116" y="3888498"/>
            <a:ext cx="31164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zh-CN" altLang="en-US" sz="2800" dirty="0">
                <a:solidFill>
                  <a:prstClr val="black"/>
                </a:solidFill>
                <a:latin typeface="宋体" panose="02010600030101010101" pitchFamily="2" charset="-122"/>
                <a:cs typeface="Arial" panose="020B0604020202020204" pitchFamily="34" charset="0"/>
              </a:rPr>
              <a:t>启发式算法</a:t>
            </a:r>
            <a:endParaRPr lang="en-US" altLang="zh-CN" sz="2800" dirty="0">
              <a:solidFill>
                <a:prstClr val="black"/>
              </a:solidFill>
              <a:latin typeface="宋体" panose="02010600030101010101" pitchFamily="2" charset="-122"/>
              <a:cs typeface="Arial" panose="020B0604020202020204" pitchFamily="34" charset="0"/>
            </a:endParaRPr>
          </a:p>
        </p:txBody>
      </p:sp>
      <p:sp>
        <p:nvSpPr>
          <p:cNvPr id="23" name="Text Box 21"/>
          <p:cNvSpPr txBox="1">
            <a:spLocks noChangeArrowheads="1"/>
          </p:cNvSpPr>
          <p:nvPr/>
        </p:nvSpPr>
        <p:spPr bwMode="gray">
          <a:xfrm>
            <a:off x="3970116" y="4729873"/>
            <a:ext cx="31164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zh-CN" altLang="en-US" sz="2800" dirty="0">
                <a:solidFill>
                  <a:prstClr val="black"/>
                </a:solidFill>
                <a:latin typeface="宋体" panose="02010600030101010101" pitchFamily="2" charset="-122"/>
                <a:cs typeface="Arial" panose="020B0604020202020204" pitchFamily="34" charset="0"/>
              </a:rPr>
              <a:t>试验平台</a:t>
            </a:r>
            <a:endParaRPr lang="en-US" altLang="zh-CN" sz="2800" dirty="0">
              <a:solidFill>
                <a:prstClr val="black"/>
              </a:solidFill>
              <a:latin typeface="宋体" panose="02010600030101010101" pitchFamily="2" charset="-122"/>
              <a:cs typeface="Arial" panose="020B0604020202020204" pitchFamily="34" charset="0"/>
            </a:endParaRPr>
          </a:p>
        </p:txBody>
      </p:sp>
      <p:sp>
        <p:nvSpPr>
          <p:cNvPr id="24" name="Text Box 22"/>
          <p:cNvSpPr txBox="1">
            <a:spLocks noChangeArrowheads="1"/>
          </p:cNvSpPr>
          <p:nvPr/>
        </p:nvSpPr>
        <p:spPr bwMode="gray">
          <a:xfrm>
            <a:off x="3970116" y="5580773"/>
            <a:ext cx="31164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zh-CN" altLang="en-US" sz="2800" dirty="0">
                <a:solidFill>
                  <a:prstClr val="black"/>
                </a:solidFill>
                <a:latin typeface="宋体" panose="02010600030101010101" pitchFamily="2" charset="-122"/>
                <a:cs typeface="Arial" panose="020B0604020202020204" pitchFamily="34" charset="0"/>
              </a:rPr>
              <a:t>总结</a:t>
            </a:r>
            <a:endParaRPr lang="en-US" altLang="zh-CN" sz="2800" dirty="0">
              <a:solidFill>
                <a:prstClr val="black"/>
              </a:solidFill>
              <a:latin typeface="宋体" panose="02010600030101010101" pitchFamily="2" charset="-122"/>
              <a:cs typeface="Arial" panose="020B0604020202020204" pitchFamily="34" charset="0"/>
            </a:endParaRPr>
          </a:p>
        </p:txBody>
      </p:sp>
      <p:sp>
        <p:nvSpPr>
          <p:cNvPr id="25" name="日期占位符 24"/>
          <p:cNvSpPr>
            <a:spLocks noGrp="1"/>
          </p:cNvSpPr>
          <p:nvPr>
            <p:ph type="dt" sz="half" idx="10"/>
          </p:nvPr>
        </p:nvSpPr>
        <p:spPr/>
        <p:txBody>
          <a:bodyPr/>
          <a:lstStyle/>
          <a:p>
            <a:fld id="{DF00086B-6356-4E5E-A4E3-FB8F4094D3AB}" type="datetime2">
              <a:rPr lang="zh-CN" altLang="en-US" smtClean="0">
                <a:solidFill>
                  <a:prstClr val="black">
                    <a:tint val="75000"/>
                  </a:prstClr>
                </a:solidFill>
              </a:rPr>
              <a:t>2015年4月26日</a:t>
            </a:fld>
            <a:endParaRPr lang="zh-CN" altLang="en-US" dirty="0">
              <a:solidFill>
                <a:prstClr val="black">
                  <a:tint val="75000"/>
                </a:prstClr>
              </a:solidFill>
            </a:endParaRPr>
          </a:p>
        </p:txBody>
      </p:sp>
      <p:sp>
        <p:nvSpPr>
          <p:cNvPr id="26" name="页脚占位符 25"/>
          <p:cNvSpPr>
            <a:spLocks noGrp="1"/>
          </p:cNvSpPr>
          <p:nvPr>
            <p:ph type="ftr" sz="quarter" idx="11"/>
          </p:nvPr>
        </p:nvSpPr>
        <p:spPr/>
        <p:txBody>
          <a:bodyPr/>
          <a:lstStyle/>
          <a:p>
            <a:r>
              <a:rPr lang="zh-CN" altLang="en-US" smtClean="0">
                <a:solidFill>
                  <a:prstClr val="black">
                    <a:tint val="75000"/>
                  </a:prstClr>
                </a:solidFill>
              </a:rPr>
              <a:t>工学硕士毕业答辩</a:t>
            </a:r>
            <a:r>
              <a:rPr lang="en-US" altLang="zh-CN" smtClean="0">
                <a:solidFill>
                  <a:prstClr val="black">
                    <a:tint val="75000"/>
                  </a:prstClr>
                </a:solidFill>
              </a:rPr>
              <a:t>@USTC</a:t>
            </a:r>
            <a:endParaRPr lang="zh-CN" altLang="en-US">
              <a:solidFill>
                <a:prstClr val="black">
                  <a:tint val="75000"/>
                </a:prstClr>
              </a:solidFill>
            </a:endParaRPr>
          </a:p>
        </p:txBody>
      </p:sp>
      <p:sp>
        <p:nvSpPr>
          <p:cNvPr id="27" name="灯片编号占位符 26"/>
          <p:cNvSpPr>
            <a:spLocks noGrp="1"/>
          </p:cNvSpPr>
          <p:nvPr>
            <p:ph type="sldNum" sz="quarter" idx="12"/>
          </p:nvPr>
        </p:nvSpPr>
        <p:spPr/>
        <p:txBody>
          <a:bodyPr/>
          <a:lstStyle/>
          <a:p>
            <a:fld id="{F32BF765-E295-4AB7-920A-FF7CD9B73238}" type="slidenum">
              <a:rPr lang="zh-CN" altLang="en-US" smtClean="0">
                <a:solidFill>
                  <a:prstClr val="black">
                    <a:tint val="75000"/>
                  </a:prstClr>
                </a:solidFill>
              </a:rPr>
              <a:pPr/>
              <a:t>17</a:t>
            </a:fld>
            <a:endParaRPr lang="zh-CN" altLang="en-US">
              <a:solidFill>
                <a:prstClr val="black">
                  <a:tint val="75000"/>
                </a:prstClr>
              </a:solidFill>
            </a:endParaRPr>
          </a:p>
        </p:txBody>
      </p:sp>
      <p:sp>
        <p:nvSpPr>
          <p:cNvPr id="2" name="矩形 1"/>
          <p:cNvSpPr/>
          <p:nvPr/>
        </p:nvSpPr>
        <p:spPr>
          <a:xfrm>
            <a:off x="1134319" y="5293389"/>
            <a:ext cx="6782765" cy="92221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矩形 2"/>
          <p:cNvSpPr/>
          <p:nvPr/>
        </p:nvSpPr>
        <p:spPr>
          <a:xfrm>
            <a:off x="1574157" y="1840375"/>
            <a:ext cx="6099858" cy="263778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6771219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系统框架</a:t>
            </a:r>
            <a:endParaRPr lang="zh-CN" altLang="en-US" dirty="0"/>
          </a:p>
        </p:txBody>
      </p:sp>
      <p:sp>
        <p:nvSpPr>
          <p:cNvPr id="3" name="日期占位符 2"/>
          <p:cNvSpPr>
            <a:spLocks noGrp="1"/>
          </p:cNvSpPr>
          <p:nvPr>
            <p:ph type="dt" sz="half" idx="10"/>
          </p:nvPr>
        </p:nvSpPr>
        <p:spPr/>
        <p:txBody>
          <a:bodyPr/>
          <a:lstStyle/>
          <a:p>
            <a:fld id="{B5EDD2BF-A224-4C5F-9A11-866D7DB9078A}" type="datetime2">
              <a:rPr lang="zh-CN" altLang="en-US" smtClean="0"/>
              <a:t>2015年4月26日</a:t>
            </a:fld>
            <a:endParaRPr lang="zh-CN" altLang="en-US" dirty="0"/>
          </a:p>
        </p:txBody>
      </p:sp>
      <p:sp>
        <p:nvSpPr>
          <p:cNvPr id="4" name="页脚占位符 3"/>
          <p:cNvSpPr>
            <a:spLocks noGrp="1"/>
          </p:cNvSpPr>
          <p:nvPr>
            <p:ph type="ftr" sz="quarter" idx="11"/>
          </p:nvPr>
        </p:nvSpPr>
        <p:spPr/>
        <p:txBody>
          <a:bodyPr/>
          <a:lstStyle/>
          <a:p>
            <a:r>
              <a:rPr lang="zh-CN" altLang="en-US" smtClean="0"/>
              <a:t>工学硕士毕业答辩</a:t>
            </a:r>
            <a:r>
              <a:rPr lang="en-US" altLang="zh-CN" smtClean="0"/>
              <a:t>@USTC</a:t>
            </a:r>
            <a:endParaRPr lang="zh-CN" altLang="en-US"/>
          </a:p>
        </p:txBody>
      </p:sp>
      <p:sp>
        <p:nvSpPr>
          <p:cNvPr id="5" name="灯片编号占位符 4"/>
          <p:cNvSpPr>
            <a:spLocks noGrp="1"/>
          </p:cNvSpPr>
          <p:nvPr>
            <p:ph type="sldNum" sz="quarter" idx="12"/>
          </p:nvPr>
        </p:nvSpPr>
        <p:spPr/>
        <p:txBody>
          <a:bodyPr/>
          <a:lstStyle/>
          <a:p>
            <a:r>
              <a:rPr lang="zh-CN" altLang="en-US" smtClean="0"/>
              <a:t>第</a:t>
            </a:r>
            <a:fld id="{F32BF765-E295-4AB7-920A-FF7CD9B73238}" type="slidenum">
              <a:rPr lang="zh-CN" altLang="en-US" smtClean="0"/>
              <a:pPr/>
              <a:t>18</a:t>
            </a:fld>
            <a:r>
              <a:rPr lang="zh-CN" altLang="en-US" smtClean="0"/>
              <a:t>页</a:t>
            </a:r>
            <a:endParaRPr lang="zh-CN" altLang="en-US" dirty="0"/>
          </a:p>
        </p:txBody>
      </p:sp>
      <p:sp>
        <p:nvSpPr>
          <p:cNvPr id="6" name="任意多边形 5"/>
          <p:cNvSpPr/>
          <p:nvPr/>
        </p:nvSpPr>
        <p:spPr>
          <a:xfrm>
            <a:off x="844952" y="3545750"/>
            <a:ext cx="7573992" cy="2914591"/>
          </a:xfrm>
          <a:custGeom>
            <a:avLst/>
            <a:gdLst>
              <a:gd name="connsiteX0" fmla="*/ 95250 w 13296900"/>
              <a:gd name="connsiteY0" fmla="*/ 0 h 5905500"/>
              <a:gd name="connsiteX1" fmla="*/ 13296900 w 13296900"/>
              <a:gd name="connsiteY1" fmla="*/ 114300 h 5905500"/>
              <a:gd name="connsiteX2" fmla="*/ 13296900 w 13296900"/>
              <a:gd name="connsiteY2" fmla="*/ 1600200 h 5905500"/>
              <a:gd name="connsiteX3" fmla="*/ 5181600 w 13296900"/>
              <a:gd name="connsiteY3" fmla="*/ 1562100 h 5905500"/>
              <a:gd name="connsiteX4" fmla="*/ 5200650 w 13296900"/>
              <a:gd name="connsiteY4" fmla="*/ 5905500 h 5905500"/>
              <a:gd name="connsiteX5" fmla="*/ 0 w 13296900"/>
              <a:gd name="connsiteY5" fmla="*/ 5867400 h 5905500"/>
              <a:gd name="connsiteX6" fmla="*/ 0 w 13296900"/>
              <a:gd name="connsiteY6" fmla="*/ 19050 h 5905500"/>
              <a:gd name="connsiteX7" fmla="*/ 95250 w 13296900"/>
              <a:gd name="connsiteY7" fmla="*/ 0 h 590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96900" h="5905500">
                <a:moveTo>
                  <a:pt x="95250" y="0"/>
                </a:moveTo>
                <a:lnTo>
                  <a:pt x="13296900" y="114300"/>
                </a:lnTo>
                <a:lnTo>
                  <a:pt x="13296900" y="1600200"/>
                </a:lnTo>
                <a:lnTo>
                  <a:pt x="5181600" y="1562100"/>
                </a:lnTo>
                <a:lnTo>
                  <a:pt x="5200650" y="5905500"/>
                </a:lnTo>
                <a:lnTo>
                  <a:pt x="0" y="5867400"/>
                </a:lnTo>
                <a:lnTo>
                  <a:pt x="0" y="19050"/>
                </a:lnTo>
                <a:lnTo>
                  <a:pt x="95250" y="0"/>
                </a:lnTo>
                <a:close/>
              </a:path>
            </a:pathLst>
          </a:custGeom>
          <a:solidFill>
            <a:srgbClr val="00FF00">
              <a:alpha val="50000"/>
            </a:srgb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055347" y="5730334"/>
            <a:ext cx="2738241" cy="507662"/>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chemeClr val="tx1"/>
                </a:solidFill>
                <a:latin typeface="+mn-ea"/>
                <a:cs typeface="Arial Unicode MS" panose="020B0604020202020204" pitchFamily="34" charset="-122"/>
              </a:rPr>
              <a:t>虚拟弹性光网络映射器</a:t>
            </a:r>
            <a:endParaRPr lang="zh-CN" altLang="en-US" sz="2000" dirty="0">
              <a:solidFill>
                <a:schemeClr val="tx1"/>
              </a:solidFill>
              <a:latin typeface="+mn-ea"/>
              <a:cs typeface="Arial Unicode MS" panose="020B0604020202020204" pitchFamily="34" charset="-122"/>
            </a:endParaRPr>
          </a:p>
        </p:txBody>
      </p:sp>
      <p:sp>
        <p:nvSpPr>
          <p:cNvPr id="8" name="矩形 7"/>
          <p:cNvSpPr/>
          <p:nvPr/>
        </p:nvSpPr>
        <p:spPr>
          <a:xfrm>
            <a:off x="5636516" y="3619573"/>
            <a:ext cx="1568623" cy="637200"/>
          </a:xfrm>
          <a:prstGeom prst="rect">
            <a:avLst/>
          </a:prstGeom>
          <a:solidFill>
            <a:srgbClr val="FFC000"/>
          </a:solidFill>
          <a:ln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chemeClr val="tx1"/>
                </a:solidFill>
                <a:latin typeface="+mn-ea"/>
                <a:cs typeface="Arial Unicode MS" panose="020B0604020202020204" pitchFamily="34" charset="-122"/>
              </a:rPr>
              <a:t>拓展的</a:t>
            </a:r>
            <a:r>
              <a:rPr lang="en-US" altLang="zh-CN" sz="2000" dirty="0" smtClean="0">
                <a:solidFill>
                  <a:schemeClr val="tx1"/>
                </a:solidFill>
                <a:latin typeface="+mn-ea"/>
                <a:cs typeface="Arial Unicode MS" panose="020B0604020202020204" pitchFamily="34" charset="-122"/>
              </a:rPr>
              <a:t>OVX</a:t>
            </a:r>
            <a:endParaRPr lang="zh-CN" altLang="en-US" sz="2000" dirty="0">
              <a:solidFill>
                <a:schemeClr val="tx1"/>
              </a:solidFill>
              <a:latin typeface="+mn-ea"/>
              <a:cs typeface="Arial Unicode MS" panose="020B0604020202020204" pitchFamily="34" charset="-122"/>
            </a:endParaRPr>
          </a:p>
        </p:txBody>
      </p:sp>
      <p:sp>
        <p:nvSpPr>
          <p:cNvPr id="9" name="矩形 8"/>
          <p:cNvSpPr/>
          <p:nvPr/>
        </p:nvSpPr>
        <p:spPr>
          <a:xfrm>
            <a:off x="1055347" y="3619572"/>
            <a:ext cx="2739600" cy="637346"/>
          </a:xfrm>
          <a:prstGeom prst="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chemeClr val="tx1"/>
                </a:solidFill>
                <a:latin typeface="+mn-ea"/>
                <a:cs typeface="Arial Unicode MS" panose="020B0604020202020204" pitchFamily="34" charset="-122"/>
              </a:rPr>
              <a:t>虚拟软件定义弹性光网络管理系统</a:t>
            </a:r>
            <a:endParaRPr lang="zh-CN" altLang="en-US" sz="2000" dirty="0">
              <a:solidFill>
                <a:schemeClr val="tx1"/>
              </a:solidFill>
              <a:latin typeface="+mn-ea"/>
              <a:cs typeface="Arial Unicode MS" panose="020B0604020202020204" pitchFamily="34" charset="-122"/>
            </a:endParaRPr>
          </a:p>
        </p:txBody>
      </p:sp>
      <p:pic>
        <p:nvPicPr>
          <p:cNvPr id="10" name="图片 9"/>
          <p:cNvPicPr>
            <a:picLocks noChangeAspect="1"/>
          </p:cNvPicPr>
          <p:nvPr/>
        </p:nvPicPr>
        <p:blipFill>
          <a:blip r:embed="rId2"/>
          <a:stretch>
            <a:fillRect/>
          </a:stretch>
        </p:blipFill>
        <p:spPr>
          <a:xfrm>
            <a:off x="2012297" y="1702264"/>
            <a:ext cx="688209" cy="744218"/>
          </a:xfrm>
          <a:prstGeom prst="rect">
            <a:avLst/>
          </a:prstGeom>
        </p:spPr>
      </p:pic>
      <p:cxnSp>
        <p:nvCxnSpPr>
          <p:cNvPr id="11" name="直接箭头连接符 10"/>
          <p:cNvCxnSpPr/>
          <p:nvPr/>
        </p:nvCxnSpPr>
        <p:spPr>
          <a:xfrm>
            <a:off x="1879791" y="4276828"/>
            <a:ext cx="3856" cy="1437975"/>
          </a:xfrm>
          <a:prstGeom prst="straightConnector1">
            <a:avLst/>
          </a:prstGeom>
          <a:ln w="3810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flipV="1">
            <a:off x="2909255" y="4272449"/>
            <a:ext cx="18677" cy="1442356"/>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a:off x="3796438" y="4053225"/>
            <a:ext cx="1823281" cy="20330"/>
          </a:xfrm>
          <a:prstGeom prst="straightConnector1">
            <a:avLst/>
          </a:prstGeom>
          <a:ln w="38100">
            <a:solidFill>
              <a:schemeClr val="tx1"/>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flipH="1" flipV="1">
            <a:off x="3781060" y="3787022"/>
            <a:ext cx="1838659" cy="24544"/>
          </a:xfrm>
          <a:prstGeom prst="straightConnector1">
            <a:avLst/>
          </a:prstGeom>
          <a:ln w="38100">
            <a:solidFill>
              <a:schemeClr val="tx1"/>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15" name="圆角矩形 14"/>
          <p:cNvSpPr/>
          <p:nvPr/>
        </p:nvSpPr>
        <p:spPr>
          <a:xfrm>
            <a:off x="4433811" y="1734128"/>
            <a:ext cx="1293217" cy="1223141"/>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4812897" y="1705982"/>
            <a:ext cx="548163" cy="353943"/>
          </a:xfrm>
          <a:prstGeom prst="rect">
            <a:avLst/>
          </a:prstGeom>
          <a:noFill/>
        </p:spPr>
        <p:txBody>
          <a:bodyPr wrap="none" rtlCol="0">
            <a:spAutoFit/>
          </a:bodyPr>
          <a:lstStyle/>
          <a:p>
            <a:r>
              <a:rPr lang="en-US" altLang="zh-CN" sz="1700" dirty="0" smtClean="0"/>
              <a:t>POX</a:t>
            </a:r>
            <a:endParaRPr lang="zh-CN" altLang="en-US" sz="1700" dirty="0"/>
          </a:p>
        </p:txBody>
      </p:sp>
      <p:grpSp>
        <p:nvGrpSpPr>
          <p:cNvPr id="17" name="组合 16"/>
          <p:cNvGrpSpPr/>
          <p:nvPr/>
        </p:nvGrpSpPr>
        <p:grpSpPr>
          <a:xfrm>
            <a:off x="4525248" y="2078249"/>
            <a:ext cx="1044262" cy="709692"/>
            <a:chOff x="7787734" y="2742435"/>
            <a:chExt cx="1887074" cy="1437968"/>
          </a:xfrm>
        </p:grpSpPr>
        <p:cxnSp>
          <p:nvCxnSpPr>
            <p:cNvPr id="18" name="直接连接符 17"/>
            <p:cNvCxnSpPr>
              <a:stCxn id="95" idx="0"/>
              <a:endCxn id="56" idx="0"/>
            </p:cNvCxnSpPr>
            <p:nvPr/>
          </p:nvCxnSpPr>
          <p:spPr>
            <a:xfrm flipV="1">
              <a:off x="8123659" y="3018457"/>
              <a:ext cx="294091" cy="738923"/>
            </a:xfrm>
            <a:prstGeom prst="line">
              <a:avLst/>
            </a:prstGeom>
            <a:ln w="5715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a:stCxn id="230" idx="3"/>
              <a:endCxn id="76" idx="3"/>
            </p:cNvCxnSpPr>
            <p:nvPr/>
          </p:nvCxnSpPr>
          <p:spPr>
            <a:xfrm flipH="1" flipV="1">
              <a:off x="9038897" y="2931793"/>
              <a:ext cx="422251" cy="804797"/>
            </a:xfrm>
            <a:prstGeom prst="line">
              <a:avLst/>
            </a:prstGeom>
            <a:ln w="5715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p:spPr>
          <p:style>
            <a:lnRef idx="1">
              <a:schemeClr val="accent1"/>
            </a:lnRef>
            <a:fillRef idx="0">
              <a:schemeClr val="accent1"/>
            </a:fillRef>
            <a:effectRef idx="0">
              <a:schemeClr val="accent1"/>
            </a:effectRef>
            <a:fontRef idx="minor">
              <a:schemeClr val="tx1"/>
            </a:fontRef>
          </p:style>
        </p:cxnSp>
        <p:grpSp>
          <p:nvGrpSpPr>
            <p:cNvPr id="20" name="Group 369"/>
            <p:cNvGrpSpPr>
              <a:grpSpLocks noChangeAspect="1"/>
            </p:cNvGrpSpPr>
            <p:nvPr/>
          </p:nvGrpSpPr>
          <p:grpSpPr bwMode="auto">
            <a:xfrm>
              <a:off x="9019488" y="3730389"/>
              <a:ext cx="655320" cy="450014"/>
              <a:chOff x="3075" y="3601"/>
              <a:chExt cx="674" cy="481"/>
            </a:xfrm>
          </p:grpSpPr>
          <p:grpSp>
            <p:nvGrpSpPr>
              <p:cNvPr id="165" name="Group 370"/>
              <p:cNvGrpSpPr>
                <a:grpSpLocks/>
              </p:cNvGrpSpPr>
              <p:nvPr/>
            </p:nvGrpSpPr>
            <p:grpSpPr bwMode="auto">
              <a:xfrm>
                <a:off x="3075" y="3601"/>
                <a:ext cx="674" cy="481"/>
                <a:chOff x="3935" y="1924"/>
                <a:chExt cx="1467" cy="1524"/>
              </a:xfrm>
            </p:grpSpPr>
            <p:sp>
              <p:nvSpPr>
                <p:cNvPr id="167" name="AutoShape 371"/>
                <p:cNvSpPr>
                  <a:spLocks noChangeArrowheads="1"/>
                </p:cNvSpPr>
                <p:nvPr/>
              </p:nvSpPr>
              <p:spPr bwMode="auto">
                <a:xfrm>
                  <a:off x="4282" y="2052"/>
                  <a:ext cx="786" cy="1167"/>
                </a:xfrm>
                <a:custGeom>
                  <a:avLst/>
                  <a:gdLst>
                    <a:gd name="G0" fmla="+- 4988 0 0"/>
                    <a:gd name="G1" fmla="+- 8025 0 0"/>
                    <a:gd name="G2" fmla="+- 3646 0 0"/>
                    <a:gd name="G3" fmla="+- 21600 0 4988"/>
                    <a:gd name="G4" fmla="+- 21600 0 8025"/>
                    <a:gd name="G5" fmla="+- 21600 0 3646"/>
                    <a:gd name="G6" fmla="+- 4988 0 10800"/>
                    <a:gd name="G7" fmla="+- 8025 0 10800"/>
                    <a:gd name="G8" fmla="*/ G7 3646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4988" y="3646"/>
                      </a:lnTo>
                      <a:lnTo>
                        <a:pt x="8025" y="3646"/>
                      </a:lnTo>
                      <a:lnTo>
                        <a:pt x="8025" y="8025"/>
                      </a:lnTo>
                      <a:lnTo>
                        <a:pt x="3646" y="8025"/>
                      </a:lnTo>
                      <a:lnTo>
                        <a:pt x="3646" y="4988"/>
                      </a:lnTo>
                      <a:lnTo>
                        <a:pt x="0" y="10800"/>
                      </a:lnTo>
                      <a:lnTo>
                        <a:pt x="3646" y="16612"/>
                      </a:lnTo>
                      <a:lnTo>
                        <a:pt x="3646" y="13575"/>
                      </a:lnTo>
                      <a:lnTo>
                        <a:pt x="8025" y="13575"/>
                      </a:lnTo>
                      <a:lnTo>
                        <a:pt x="8025" y="17954"/>
                      </a:lnTo>
                      <a:lnTo>
                        <a:pt x="4988" y="17954"/>
                      </a:lnTo>
                      <a:lnTo>
                        <a:pt x="10800" y="21600"/>
                      </a:lnTo>
                      <a:lnTo>
                        <a:pt x="16612" y="17954"/>
                      </a:lnTo>
                      <a:lnTo>
                        <a:pt x="13575" y="17954"/>
                      </a:lnTo>
                      <a:lnTo>
                        <a:pt x="13575" y="13575"/>
                      </a:lnTo>
                      <a:lnTo>
                        <a:pt x="17954" y="13575"/>
                      </a:lnTo>
                      <a:lnTo>
                        <a:pt x="17954" y="16612"/>
                      </a:lnTo>
                      <a:lnTo>
                        <a:pt x="21600" y="10800"/>
                      </a:lnTo>
                      <a:lnTo>
                        <a:pt x="17954" y="4988"/>
                      </a:lnTo>
                      <a:lnTo>
                        <a:pt x="17954" y="8025"/>
                      </a:lnTo>
                      <a:lnTo>
                        <a:pt x="13575" y="8025"/>
                      </a:lnTo>
                      <a:lnTo>
                        <a:pt x="13575" y="3646"/>
                      </a:lnTo>
                      <a:lnTo>
                        <a:pt x="16612" y="3646"/>
                      </a:lnTo>
                      <a:close/>
                    </a:path>
                  </a:pathLst>
                </a:cu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eaLnBrk="0" hangingPunct="0"/>
                  <a:endParaRPr lang="zh-CN" altLang="en-US" sz="2800">
                    <a:solidFill>
                      <a:schemeClr val="accent2"/>
                    </a:solidFill>
                    <a:ea typeface="宋体" charset="-122"/>
                  </a:endParaRPr>
                </a:p>
              </p:txBody>
            </p:sp>
            <p:grpSp>
              <p:nvGrpSpPr>
                <p:cNvPr id="168" name="Group 372"/>
                <p:cNvGrpSpPr>
                  <a:grpSpLocks/>
                </p:cNvGrpSpPr>
                <p:nvPr/>
              </p:nvGrpSpPr>
              <p:grpSpPr bwMode="auto">
                <a:xfrm>
                  <a:off x="4165" y="1965"/>
                  <a:ext cx="1071" cy="42"/>
                  <a:chOff x="3564" y="2052"/>
                  <a:chExt cx="892" cy="59"/>
                </a:xfrm>
              </p:grpSpPr>
              <p:sp>
                <p:nvSpPr>
                  <p:cNvPr id="232" name="Rectangle 373"/>
                  <p:cNvSpPr>
                    <a:spLocks noChangeArrowheads="1"/>
                  </p:cNvSpPr>
                  <p:nvPr/>
                </p:nvSpPr>
                <p:spPr bwMode="auto">
                  <a:xfrm>
                    <a:off x="3564"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233" name="Rectangle 374"/>
                  <p:cNvSpPr>
                    <a:spLocks noChangeArrowheads="1"/>
                  </p:cNvSpPr>
                  <p:nvPr/>
                </p:nvSpPr>
                <p:spPr bwMode="auto">
                  <a:xfrm>
                    <a:off x="3792"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234" name="Rectangle 375"/>
                  <p:cNvSpPr>
                    <a:spLocks noChangeArrowheads="1"/>
                  </p:cNvSpPr>
                  <p:nvPr/>
                </p:nvSpPr>
                <p:spPr bwMode="auto">
                  <a:xfrm>
                    <a:off x="4019" y="2052"/>
                    <a:ext cx="210"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235" name="Rectangle 376"/>
                  <p:cNvSpPr>
                    <a:spLocks noChangeArrowheads="1"/>
                  </p:cNvSpPr>
                  <p:nvPr/>
                </p:nvSpPr>
                <p:spPr bwMode="auto">
                  <a:xfrm>
                    <a:off x="4247"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169" name="Group 377"/>
                <p:cNvGrpSpPr>
                  <a:grpSpLocks/>
                </p:cNvGrpSpPr>
                <p:nvPr/>
              </p:nvGrpSpPr>
              <p:grpSpPr bwMode="auto">
                <a:xfrm>
                  <a:off x="4126" y="1924"/>
                  <a:ext cx="1070" cy="42"/>
                  <a:chOff x="3613" y="2015"/>
                  <a:chExt cx="892" cy="132"/>
                </a:xfrm>
              </p:grpSpPr>
              <p:sp>
                <p:nvSpPr>
                  <p:cNvPr id="228" name="Rectangle 378"/>
                  <p:cNvSpPr>
                    <a:spLocks noChangeArrowheads="1"/>
                  </p:cNvSpPr>
                  <p:nvPr/>
                </p:nvSpPr>
                <p:spPr bwMode="auto">
                  <a:xfrm>
                    <a:off x="3613"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229" name="Rectangle 379"/>
                  <p:cNvSpPr>
                    <a:spLocks noChangeArrowheads="1"/>
                  </p:cNvSpPr>
                  <p:nvPr/>
                </p:nvSpPr>
                <p:spPr bwMode="auto">
                  <a:xfrm>
                    <a:off x="3841"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230" name="Rectangle 380"/>
                  <p:cNvSpPr>
                    <a:spLocks noChangeArrowheads="1"/>
                  </p:cNvSpPr>
                  <p:nvPr/>
                </p:nvSpPr>
                <p:spPr bwMode="auto">
                  <a:xfrm>
                    <a:off x="4068" y="2015"/>
                    <a:ext cx="210"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231" name="Rectangle 381"/>
                  <p:cNvSpPr>
                    <a:spLocks noChangeArrowheads="1"/>
                  </p:cNvSpPr>
                  <p:nvPr/>
                </p:nvSpPr>
                <p:spPr bwMode="auto">
                  <a:xfrm>
                    <a:off x="4296"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nvGrpSpPr>
                <p:cNvPr id="170" name="Group 382"/>
                <p:cNvGrpSpPr>
                  <a:grpSpLocks/>
                </p:cNvGrpSpPr>
                <p:nvPr/>
              </p:nvGrpSpPr>
              <p:grpSpPr bwMode="auto">
                <a:xfrm>
                  <a:off x="5188" y="2060"/>
                  <a:ext cx="82" cy="553"/>
                  <a:chOff x="4416" y="2184"/>
                  <a:chExt cx="69" cy="765"/>
                </a:xfrm>
              </p:grpSpPr>
              <p:sp>
                <p:nvSpPr>
                  <p:cNvPr id="223" name="Rectangle 383"/>
                  <p:cNvSpPr>
                    <a:spLocks noChangeArrowheads="1"/>
                  </p:cNvSpPr>
                  <p:nvPr/>
                </p:nvSpPr>
                <p:spPr bwMode="auto">
                  <a:xfrm>
                    <a:off x="4416" y="2817"/>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224" name="Rectangle 384"/>
                  <p:cNvSpPr>
                    <a:spLocks noChangeArrowheads="1"/>
                  </p:cNvSpPr>
                  <p:nvPr/>
                </p:nvSpPr>
                <p:spPr bwMode="auto">
                  <a:xfrm>
                    <a:off x="4416" y="2662"/>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225" name="Rectangle 385"/>
                  <p:cNvSpPr>
                    <a:spLocks noChangeArrowheads="1"/>
                  </p:cNvSpPr>
                  <p:nvPr/>
                </p:nvSpPr>
                <p:spPr bwMode="auto">
                  <a:xfrm>
                    <a:off x="4416" y="2503"/>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226" name="Rectangle 386"/>
                  <p:cNvSpPr>
                    <a:spLocks noChangeArrowheads="1"/>
                  </p:cNvSpPr>
                  <p:nvPr/>
                </p:nvSpPr>
                <p:spPr bwMode="auto">
                  <a:xfrm>
                    <a:off x="4416" y="2348"/>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227" name="Rectangle 387"/>
                  <p:cNvSpPr>
                    <a:spLocks noChangeArrowheads="1"/>
                  </p:cNvSpPr>
                  <p:nvPr/>
                </p:nvSpPr>
                <p:spPr bwMode="auto">
                  <a:xfrm>
                    <a:off x="4416" y="2184"/>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171" name="Group 388"/>
                <p:cNvGrpSpPr>
                  <a:grpSpLocks/>
                </p:cNvGrpSpPr>
                <p:nvPr/>
              </p:nvGrpSpPr>
              <p:grpSpPr bwMode="auto">
                <a:xfrm>
                  <a:off x="5267" y="2060"/>
                  <a:ext cx="135" cy="553"/>
                  <a:chOff x="3756" y="2184"/>
                  <a:chExt cx="184" cy="672"/>
                </a:xfrm>
              </p:grpSpPr>
              <p:sp>
                <p:nvSpPr>
                  <p:cNvPr id="218" name="Rectangle 389"/>
                  <p:cNvSpPr>
                    <a:spLocks noChangeArrowheads="1"/>
                  </p:cNvSpPr>
                  <p:nvPr/>
                </p:nvSpPr>
                <p:spPr bwMode="auto">
                  <a:xfrm>
                    <a:off x="3756" y="2740"/>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219" name="Rectangle 390"/>
                  <p:cNvSpPr>
                    <a:spLocks noChangeArrowheads="1"/>
                  </p:cNvSpPr>
                  <p:nvPr/>
                </p:nvSpPr>
                <p:spPr bwMode="auto">
                  <a:xfrm>
                    <a:off x="3756" y="260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220" name="Rectangle 391"/>
                  <p:cNvSpPr>
                    <a:spLocks noChangeArrowheads="1"/>
                  </p:cNvSpPr>
                  <p:nvPr/>
                </p:nvSpPr>
                <p:spPr bwMode="auto">
                  <a:xfrm>
                    <a:off x="3756" y="246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221" name="Rectangle 392"/>
                  <p:cNvSpPr>
                    <a:spLocks noChangeArrowheads="1"/>
                  </p:cNvSpPr>
                  <p:nvPr/>
                </p:nvSpPr>
                <p:spPr bwMode="auto">
                  <a:xfrm>
                    <a:off x="3756" y="2328"/>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222" name="Rectangle 393"/>
                  <p:cNvSpPr>
                    <a:spLocks noChangeArrowheads="1"/>
                  </p:cNvSpPr>
                  <p:nvPr/>
                </p:nvSpPr>
                <p:spPr bwMode="auto">
                  <a:xfrm>
                    <a:off x="3756" y="218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nvGrpSpPr>
                <p:cNvPr id="172" name="Group 394"/>
                <p:cNvGrpSpPr>
                  <a:grpSpLocks/>
                </p:cNvGrpSpPr>
                <p:nvPr/>
              </p:nvGrpSpPr>
              <p:grpSpPr bwMode="auto">
                <a:xfrm>
                  <a:off x="3952" y="2065"/>
                  <a:ext cx="153" cy="553"/>
                  <a:chOff x="3394" y="3127"/>
                  <a:chExt cx="128" cy="765"/>
                </a:xfrm>
              </p:grpSpPr>
              <p:sp>
                <p:nvSpPr>
                  <p:cNvPr id="213" name="Rectangle 395"/>
                  <p:cNvSpPr>
                    <a:spLocks noChangeArrowheads="1"/>
                  </p:cNvSpPr>
                  <p:nvPr/>
                </p:nvSpPr>
                <p:spPr bwMode="auto">
                  <a:xfrm>
                    <a:off x="3394" y="3760"/>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214" name="Rectangle 396"/>
                  <p:cNvSpPr>
                    <a:spLocks noChangeArrowheads="1"/>
                  </p:cNvSpPr>
                  <p:nvPr/>
                </p:nvSpPr>
                <p:spPr bwMode="auto">
                  <a:xfrm>
                    <a:off x="3394" y="3605"/>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215" name="Rectangle 397"/>
                  <p:cNvSpPr>
                    <a:spLocks noChangeArrowheads="1"/>
                  </p:cNvSpPr>
                  <p:nvPr/>
                </p:nvSpPr>
                <p:spPr bwMode="auto">
                  <a:xfrm>
                    <a:off x="3394" y="3446"/>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216" name="Rectangle 398"/>
                  <p:cNvSpPr>
                    <a:spLocks noChangeArrowheads="1"/>
                  </p:cNvSpPr>
                  <p:nvPr/>
                </p:nvSpPr>
                <p:spPr bwMode="auto">
                  <a:xfrm>
                    <a:off x="3394" y="3291"/>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217" name="Rectangle 399"/>
                  <p:cNvSpPr>
                    <a:spLocks noChangeArrowheads="1"/>
                  </p:cNvSpPr>
                  <p:nvPr/>
                </p:nvSpPr>
                <p:spPr bwMode="auto">
                  <a:xfrm>
                    <a:off x="3394" y="3127"/>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nvGrpSpPr>
                <p:cNvPr id="173" name="Group 400"/>
                <p:cNvGrpSpPr>
                  <a:grpSpLocks/>
                </p:cNvGrpSpPr>
                <p:nvPr/>
              </p:nvGrpSpPr>
              <p:grpSpPr bwMode="auto">
                <a:xfrm>
                  <a:off x="4110" y="2065"/>
                  <a:ext cx="66" cy="553"/>
                  <a:chOff x="3756" y="2184"/>
                  <a:chExt cx="184" cy="672"/>
                </a:xfrm>
              </p:grpSpPr>
              <p:sp>
                <p:nvSpPr>
                  <p:cNvPr id="208" name="Rectangle 401"/>
                  <p:cNvSpPr>
                    <a:spLocks noChangeArrowheads="1"/>
                  </p:cNvSpPr>
                  <p:nvPr/>
                </p:nvSpPr>
                <p:spPr bwMode="auto">
                  <a:xfrm>
                    <a:off x="3756" y="2740"/>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209" name="Rectangle 402"/>
                  <p:cNvSpPr>
                    <a:spLocks noChangeArrowheads="1"/>
                  </p:cNvSpPr>
                  <p:nvPr/>
                </p:nvSpPr>
                <p:spPr bwMode="auto">
                  <a:xfrm>
                    <a:off x="3756" y="260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210" name="Rectangle 403"/>
                  <p:cNvSpPr>
                    <a:spLocks noChangeArrowheads="1"/>
                  </p:cNvSpPr>
                  <p:nvPr/>
                </p:nvSpPr>
                <p:spPr bwMode="auto">
                  <a:xfrm>
                    <a:off x="3756" y="246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211" name="Rectangle 404"/>
                  <p:cNvSpPr>
                    <a:spLocks noChangeArrowheads="1"/>
                  </p:cNvSpPr>
                  <p:nvPr/>
                </p:nvSpPr>
                <p:spPr bwMode="auto">
                  <a:xfrm>
                    <a:off x="3756" y="2328"/>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212" name="Rectangle 405"/>
                  <p:cNvSpPr>
                    <a:spLocks noChangeArrowheads="1"/>
                  </p:cNvSpPr>
                  <p:nvPr/>
                </p:nvSpPr>
                <p:spPr bwMode="auto">
                  <a:xfrm>
                    <a:off x="3756" y="218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174" name="Group 406"/>
                <p:cNvGrpSpPr>
                  <a:grpSpLocks/>
                </p:cNvGrpSpPr>
                <p:nvPr/>
              </p:nvGrpSpPr>
              <p:grpSpPr bwMode="auto">
                <a:xfrm flipV="1">
                  <a:off x="4114" y="3404"/>
                  <a:ext cx="1070" cy="44"/>
                  <a:chOff x="3613" y="2015"/>
                  <a:chExt cx="892" cy="132"/>
                </a:xfrm>
              </p:grpSpPr>
              <p:sp>
                <p:nvSpPr>
                  <p:cNvPr id="204" name="Rectangle 407"/>
                  <p:cNvSpPr>
                    <a:spLocks noChangeArrowheads="1"/>
                  </p:cNvSpPr>
                  <p:nvPr/>
                </p:nvSpPr>
                <p:spPr bwMode="auto">
                  <a:xfrm>
                    <a:off x="3613"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205" name="Rectangle 408"/>
                  <p:cNvSpPr>
                    <a:spLocks noChangeArrowheads="1"/>
                  </p:cNvSpPr>
                  <p:nvPr/>
                </p:nvSpPr>
                <p:spPr bwMode="auto">
                  <a:xfrm>
                    <a:off x="3841"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206" name="Rectangle 409"/>
                  <p:cNvSpPr>
                    <a:spLocks noChangeArrowheads="1"/>
                  </p:cNvSpPr>
                  <p:nvPr/>
                </p:nvSpPr>
                <p:spPr bwMode="auto">
                  <a:xfrm>
                    <a:off x="4068" y="2015"/>
                    <a:ext cx="210"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207" name="Rectangle 410"/>
                  <p:cNvSpPr>
                    <a:spLocks noChangeArrowheads="1"/>
                  </p:cNvSpPr>
                  <p:nvPr/>
                </p:nvSpPr>
                <p:spPr bwMode="auto">
                  <a:xfrm>
                    <a:off x="4296"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nvGrpSpPr>
                <p:cNvPr id="175" name="Group 411"/>
                <p:cNvGrpSpPr>
                  <a:grpSpLocks/>
                </p:cNvGrpSpPr>
                <p:nvPr/>
              </p:nvGrpSpPr>
              <p:grpSpPr bwMode="auto">
                <a:xfrm flipV="1">
                  <a:off x="4114" y="3361"/>
                  <a:ext cx="1070" cy="43"/>
                  <a:chOff x="3564" y="2052"/>
                  <a:chExt cx="892" cy="59"/>
                </a:xfrm>
              </p:grpSpPr>
              <p:sp>
                <p:nvSpPr>
                  <p:cNvPr id="200" name="Rectangle 412"/>
                  <p:cNvSpPr>
                    <a:spLocks noChangeArrowheads="1"/>
                  </p:cNvSpPr>
                  <p:nvPr/>
                </p:nvSpPr>
                <p:spPr bwMode="auto">
                  <a:xfrm>
                    <a:off x="3564"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201" name="Rectangle 413"/>
                  <p:cNvSpPr>
                    <a:spLocks noChangeArrowheads="1"/>
                  </p:cNvSpPr>
                  <p:nvPr/>
                </p:nvSpPr>
                <p:spPr bwMode="auto">
                  <a:xfrm>
                    <a:off x="3792"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202" name="Rectangle 414"/>
                  <p:cNvSpPr>
                    <a:spLocks noChangeArrowheads="1"/>
                  </p:cNvSpPr>
                  <p:nvPr/>
                </p:nvSpPr>
                <p:spPr bwMode="auto">
                  <a:xfrm>
                    <a:off x="4019" y="2052"/>
                    <a:ext cx="210"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203" name="Rectangle 415"/>
                  <p:cNvSpPr>
                    <a:spLocks noChangeArrowheads="1"/>
                  </p:cNvSpPr>
                  <p:nvPr/>
                </p:nvSpPr>
                <p:spPr bwMode="auto">
                  <a:xfrm>
                    <a:off x="4247"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176" name="Group 416"/>
                <p:cNvGrpSpPr>
                  <a:grpSpLocks/>
                </p:cNvGrpSpPr>
                <p:nvPr/>
              </p:nvGrpSpPr>
              <p:grpSpPr bwMode="auto">
                <a:xfrm>
                  <a:off x="3935" y="2740"/>
                  <a:ext cx="153" cy="554"/>
                  <a:chOff x="3394" y="3127"/>
                  <a:chExt cx="128" cy="765"/>
                </a:xfrm>
              </p:grpSpPr>
              <p:sp>
                <p:nvSpPr>
                  <p:cNvPr id="195" name="Rectangle 417"/>
                  <p:cNvSpPr>
                    <a:spLocks noChangeArrowheads="1"/>
                  </p:cNvSpPr>
                  <p:nvPr/>
                </p:nvSpPr>
                <p:spPr bwMode="auto">
                  <a:xfrm>
                    <a:off x="3394" y="3760"/>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196" name="Rectangle 418"/>
                  <p:cNvSpPr>
                    <a:spLocks noChangeArrowheads="1"/>
                  </p:cNvSpPr>
                  <p:nvPr/>
                </p:nvSpPr>
                <p:spPr bwMode="auto">
                  <a:xfrm>
                    <a:off x="3394" y="3605"/>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197" name="Rectangle 419"/>
                  <p:cNvSpPr>
                    <a:spLocks noChangeArrowheads="1"/>
                  </p:cNvSpPr>
                  <p:nvPr/>
                </p:nvSpPr>
                <p:spPr bwMode="auto">
                  <a:xfrm>
                    <a:off x="3394" y="3446"/>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198" name="Rectangle 420"/>
                  <p:cNvSpPr>
                    <a:spLocks noChangeArrowheads="1"/>
                  </p:cNvSpPr>
                  <p:nvPr/>
                </p:nvSpPr>
                <p:spPr bwMode="auto">
                  <a:xfrm>
                    <a:off x="3394" y="3291"/>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199" name="Rectangle 421"/>
                  <p:cNvSpPr>
                    <a:spLocks noChangeArrowheads="1"/>
                  </p:cNvSpPr>
                  <p:nvPr/>
                </p:nvSpPr>
                <p:spPr bwMode="auto">
                  <a:xfrm>
                    <a:off x="3394" y="3127"/>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nvGrpSpPr>
                <p:cNvPr id="177" name="Group 422"/>
                <p:cNvGrpSpPr>
                  <a:grpSpLocks/>
                </p:cNvGrpSpPr>
                <p:nvPr/>
              </p:nvGrpSpPr>
              <p:grpSpPr bwMode="auto">
                <a:xfrm>
                  <a:off x="4093" y="2740"/>
                  <a:ext cx="66" cy="554"/>
                  <a:chOff x="3756" y="2184"/>
                  <a:chExt cx="184" cy="672"/>
                </a:xfrm>
              </p:grpSpPr>
              <p:sp>
                <p:nvSpPr>
                  <p:cNvPr id="190" name="Rectangle 423"/>
                  <p:cNvSpPr>
                    <a:spLocks noChangeArrowheads="1"/>
                  </p:cNvSpPr>
                  <p:nvPr/>
                </p:nvSpPr>
                <p:spPr bwMode="auto">
                  <a:xfrm>
                    <a:off x="3756" y="2740"/>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191" name="Rectangle 424"/>
                  <p:cNvSpPr>
                    <a:spLocks noChangeArrowheads="1"/>
                  </p:cNvSpPr>
                  <p:nvPr/>
                </p:nvSpPr>
                <p:spPr bwMode="auto">
                  <a:xfrm>
                    <a:off x="3756" y="260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192" name="Rectangle 425"/>
                  <p:cNvSpPr>
                    <a:spLocks noChangeArrowheads="1"/>
                  </p:cNvSpPr>
                  <p:nvPr/>
                </p:nvSpPr>
                <p:spPr bwMode="auto">
                  <a:xfrm>
                    <a:off x="3756" y="246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193" name="Rectangle 426"/>
                  <p:cNvSpPr>
                    <a:spLocks noChangeArrowheads="1"/>
                  </p:cNvSpPr>
                  <p:nvPr/>
                </p:nvSpPr>
                <p:spPr bwMode="auto">
                  <a:xfrm>
                    <a:off x="3756" y="2328"/>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194" name="Rectangle 427"/>
                  <p:cNvSpPr>
                    <a:spLocks noChangeArrowheads="1"/>
                  </p:cNvSpPr>
                  <p:nvPr/>
                </p:nvSpPr>
                <p:spPr bwMode="auto">
                  <a:xfrm>
                    <a:off x="3756" y="218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178" name="Group 428"/>
                <p:cNvGrpSpPr>
                  <a:grpSpLocks/>
                </p:cNvGrpSpPr>
                <p:nvPr/>
              </p:nvGrpSpPr>
              <p:grpSpPr bwMode="auto">
                <a:xfrm>
                  <a:off x="5186" y="2714"/>
                  <a:ext cx="83" cy="554"/>
                  <a:chOff x="4416" y="2184"/>
                  <a:chExt cx="69" cy="765"/>
                </a:xfrm>
              </p:grpSpPr>
              <p:sp>
                <p:nvSpPr>
                  <p:cNvPr id="185" name="Rectangle 429"/>
                  <p:cNvSpPr>
                    <a:spLocks noChangeArrowheads="1"/>
                  </p:cNvSpPr>
                  <p:nvPr/>
                </p:nvSpPr>
                <p:spPr bwMode="auto">
                  <a:xfrm>
                    <a:off x="4416" y="2817"/>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186" name="Rectangle 430"/>
                  <p:cNvSpPr>
                    <a:spLocks noChangeArrowheads="1"/>
                  </p:cNvSpPr>
                  <p:nvPr/>
                </p:nvSpPr>
                <p:spPr bwMode="auto">
                  <a:xfrm>
                    <a:off x="4416" y="2662"/>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187" name="Rectangle 431"/>
                  <p:cNvSpPr>
                    <a:spLocks noChangeArrowheads="1"/>
                  </p:cNvSpPr>
                  <p:nvPr/>
                </p:nvSpPr>
                <p:spPr bwMode="auto">
                  <a:xfrm>
                    <a:off x="4416" y="2503"/>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188" name="Rectangle 432"/>
                  <p:cNvSpPr>
                    <a:spLocks noChangeArrowheads="1"/>
                  </p:cNvSpPr>
                  <p:nvPr/>
                </p:nvSpPr>
                <p:spPr bwMode="auto">
                  <a:xfrm>
                    <a:off x="4416" y="2348"/>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189" name="Rectangle 433"/>
                  <p:cNvSpPr>
                    <a:spLocks noChangeArrowheads="1"/>
                  </p:cNvSpPr>
                  <p:nvPr/>
                </p:nvSpPr>
                <p:spPr bwMode="auto">
                  <a:xfrm>
                    <a:off x="4416" y="2184"/>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179" name="Group 434"/>
                <p:cNvGrpSpPr>
                  <a:grpSpLocks/>
                </p:cNvGrpSpPr>
                <p:nvPr/>
              </p:nvGrpSpPr>
              <p:grpSpPr bwMode="auto">
                <a:xfrm>
                  <a:off x="5266" y="2714"/>
                  <a:ext cx="135" cy="554"/>
                  <a:chOff x="3756" y="2184"/>
                  <a:chExt cx="184" cy="672"/>
                </a:xfrm>
              </p:grpSpPr>
              <p:sp>
                <p:nvSpPr>
                  <p:cNvPr id="180" name="Rectangle 435"/>
                  <p:cNvSpPr>
                    <a:spLocks noChangeArrowheads="1"/>
                  </p:cNvSpPr>
                  <p:nvPr/>
                </p:nvSpPr>
                <p:spPr bwMode="auto">
                  <a:xfrm>
                    <a:off x="3756" y="2740"/>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181" name="Rectangle 436"/>
                  <p:cNvSpPr>
                    <a:spLocks noChangeArrowheads="1"/>
                  </p:cNvSpPr>
                  <p:nvPr/>
                </p:nvSpPr>
                <p:spPr bwMode="auto">
                  <a:xfrm>
                    <a:off x="3756" y="260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182" name="Rectangle 437"/>
                  <p:cNvSpPr>
                    <a:spLocks noChangeArrowheads="1"/>
                  </p:cNvSpPr>
                  <p:nvPr/>
                </p:nvSpPr>
                <p:spPr bwMode="auto">
                  <a:xfrm>
                    <a:off x="3756" y="246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183" name="Rectangle 438"/>
                  <p:cNvSpPr>
                    <a:spLocks noChangeArrowheads="1"/>
                  </p:cNvSpPr>
                  <p:nvPr/>
                </p:nvSpPr>
                <p:spPr bwMode="auto">
                  <a:xfrm>
                    <a:off x="3756" y="2328"/>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184" name="Rectangle 439"/>
                  <p:cNvSpPr>
                    <a:spLocks noChangeArrowheads="1"/>
                  </p:cNvSpPr>
                  <p:nvPr/>
                </p:nvSpPr>
                <p:spPr bwMode="auto">
                  <a:xfrm>
                    <a:off x="3756" y="218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pic>
            <p:nvPicPr>
              <p:cNvPr id="166" name="Picture 440"/>
              <p:cNvPicPr>
                <a:picLocks noChangeArrowheads="1"/>
              </p:cNvPicPr>
              <p:nvPr/>
            </p:nvPicPr>
            <p:blipFill>
              <a:blip r:embed="rId3" cstate="print"/>
              <a:srcRect/>
              <a:stretch>
                <a:fillRect/>
              </a:stretch>
            </p:blipFill>
            <p:spPr bwMode="auto">
              <a:xfrm>
                <a:off x="3200" y="3633"/>
                <a:ext cx="441" cy="356"/>
              </a:xfrm>
              <a:prstGeom prst="rect">
                <a:avLst/>
              </a:prstGeom>
              <a:noFill/>
              <a:ln w="12700">
                <a:noFill/>
                <a:miter lim="800000"/>
                <a:headEnd/>
                <a:tailEnd/>
              </a:ln>
              <a:effectLst/>
            </p:spPr>
          </p:pic>
        </p:grpSp>
        <p:grpSp>
          <p:nvGrpSpPr>
            <p:cNvPr id="21" name="Group 369"/>
            <p:cNvGrpSpPr>
              <a:grpSpLocks noChangeAspect="1"/>
            </p:cNvGrpSpPr>
            <p:nvPr/>
          </p:nvGrpSpPr>
          <p:grpSpPr bwMode="auto">
            <a:xfrm>
              <a:off x="7787734" y="3727441"/>
              <a:ext cx="655320" cy="450014"/>
              <a:chOff x="3075" y="3601"/>
              <a:chExt cx="674" cy="481"/>
            </a:xfrm>
          </p:grpSpPr>
          <p:grpSp>
            <p:nvGrpSpPr>
              <p:cNvPr id="94" name="Group 370"/>
              <p:cNvGrpSpPr>
                <a:grpSpLocks/>
              </p:cNvGrpSpPr>
              <p:nvPr/>
            </p:nvGrpSpPr>
            <p:grpSpPr bwMode="auto">
              <a:xfrm>
                <a:off x="3075" y="3601"/>
                <a:ext cx="674" cy="481"/>
                <a:chOff x="3935" y="1924"/>
                <a:chExt cx="1467" cy="1524"/>
              </a:xfrm>
            </p:grpSpPr>
            <p:sp>
              <p:nvSpPr>
                <p:cNvPr id="96" name="AutoShape 371"/>
                <p:cNvSpPr>
                  <a:spLocks noChangeArrowheads="1"/>
                </p:cNvSpPr>
                <p:nvPr/>
              </p:nvSpPr>
              <p:spPr bwMode="auto">
                <a:xfrm>
                  <a:off x="4282" y="2052"/>
                  <a:ext cx="786" cy="1167"/>
                </a:xfrm>
                <a:custGeom>
                  <a:avLst/>
                  <a:gdLst>
                    <a:gd name="G0" fmla="+- 4988 0 0"/>
                    <a:gd name="G1" fmla="+- 8025 0 0"/>
                    <a:gd name="G2" fmla="+- 3646 0 0"/>
                    <a:gd name="G3" fmla="+- 21600 0 4988"/>
                    <a:gd name="G4" fmla="+- 21600 0 8025"/>
                    <a:gd name="G5" fmla="+- 21600 0 3646"/>
                    <a:gd name="G6" fmla="+- 4988 0 10800"/>
                    <a:gd name="G7" fmla="+- 8025 0 10800"/>
                    <a:gd name="G8" fmla="*/ G7 3646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4988" y="3646"/>
                      </a:lnTo>
                      <a:lnTo>
                        <a:pt x="8025" y="3646"/>
                      </a:lnTo>
                      <a:lnTo>
                        <a:pt x="8025" y="8025"/>
                      </a:lnTo>
                      <a:lnTo>
                        <a:pt x="3646" y="8025"/>
                      </a:lnTo>
                      <a:lnTo>
                        <a:pt x="3646" y="4988"/>
                      </a:lnTo>
                      <a:lnTo>
                        <a:pt x="0" y="10800"/>
                      </a:lnTo>
                      <a:lnTo>
                        <a:pt x="3646" y="16612"/>
                      </a:lnTo>
                      <a:lnTo>
                        <a:pt x="3646" y="13575"/>
                      </a:lnTo>
                      <a:lnTo>
                        <a:pt x="8025" y="13575"/>
                      </a:lnTo>
                      <a:lnTo>
                        <a:pt x="8025" y="17954"/>
                      </a:lnTo>
                      <a:lnTo>
                        <a:pt x="4988" y="17954"/>
                      </a:lnTo>
                      <a:lnTo>
                        <a:pt x="10800" y="21600"/>
                      </a:lnTo>
                      <a:lnTo>
                        <a:pt x="16612" y="17954"/>
                      </a:lnTo>
                      <a:lnTo>
                        <a:pt x="13575" y="17954"/>
                      </a:lnTo>
                      <a:lnTo>
                        <a:pt x="13575" y="13575"/>
                      </a:lnTo>
                      <a:lnTo>
                        <a:pt x="17954" y="13575"/>
                      </a:lnTo>
                      <a:lnTo>
                        <a:pt x="17954" y="16612"/>
                      </a:lnTo>
                      <a:lnTo>
                        <a:pt x="21600" y="10800"/>
                      </a:lnTo>
                      <a:lnTo>
                        <a:pt x="17954" y="4988"/>
                      </a:lnTo>
                      <a:lnTo>
                        <a:pt x="17954" y="8025"/>
                      </a:lnTo>
                      <a:lnTo>
                        <a:pt x="13575" y="8025"/>
                      </a:lnTo>
                      <a:lnTo>
                        <a:pt x="13575" y="3646"/>
                      </a:lnTo>
                      <a:lnTo>
                        <a:pt x="16612" y="3646"/>
                      </a:lnTo>
                      <a:close/>
                    </a:path>
                  </a:pathLst>
                </a:cu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eaLnBrk="0" hangingPunct="0"/>
                  <a:endParaRPr lang="zh-CN" altLang="en-US" sz="2800">
                    <a:solidFill>
                      <a:schemeClr val="accent2"/>
                    </a:solidFill>
                    <a:ea typeface="宋体" charset="-122"/>
                  </a:endParaRPr>
                </a:p>
              </p:txBody>
            </p:sp>
            <p:grpSp>
              <p:nvGrpSpPr>
                <p:cNvPr id="97" name="Group 372"/>
                <p:cNvGrpSpPr>
                  <a:grpSpLocks/>
                </p:cNvGrpSpPr>
                <p:nvPr/>
              </p:nvGrpSpPr>
              <p:grpSpPr bwMode="auto">
                <a:xfrm>
                  <a:off x="4165" y="1965"/>
                  <a:ext cx="1071" cy="42"/>
                  <a:chOff x="3564" y="2052"/>
                  <a:chExt cx="892" cy="59"/>
                </a:xfrm>
              </p:grpSpPr>
              <p:sp>
                <p:nvSpPr>
                  <p:cNvPr id="161" name="Rectangle 373"/>
                  <p:cNvSpPr>
                    <a:spLocks noChangeArrowheads="1"/>
                  </p:cNvSpPr>
                  <p:nvPr/>
                </p:nvSpPr>
                <p:spPr bwMode="auto">
                  <a:xfrm>
                    <a:off x="3564"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162" name="Rectangle 374"/>
                  <p:cNvSpPr>
                    <a:spLocks noChangeArrowheads="1"/>
                  </p:cNvSpPr>
                  <p:nvPr/>
                </p:nvSpPr>
                <p:spPr bwMode="auto">
                  <a:xfrm>
                    <a:off x="3792"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163" name="Rectangle 375"/>
                  <p:cNvSpPr>
                    <a:spLocks noChangeArrowheads="1"/>
                  </p:cNvSpPr>
                  <p:nvPr/>
                </p:nvSpPr>
                <p:spPr bwMode="auto">
                  <a:xfrm>
                    <a:off x="4019" y="2052"/>
                    <a:ext cx="210"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164" name="Rectangle 376"/>
                  <p:cNvSpPr>
                    <a:spLocks noChangeArrowheads="1"/>
                  </p:cNvSpPr>
                  <p:nvPr/>
                </p:nvSpPr>
                <p:spPr bwMode="auto">
                  <a:xfrm>
                    <a:off x="4247"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98" name="Group 377"/>
                <p:cNvGrpSpPr>
                  <a:grpSpLocks/>
                </p:cNvGrpSpPr>
                <p:nvPr/>
              </p:nvGrpSpPr>
              <p:grpSpPr bwMode="auto">
                <a:xfrm>
                  <a:off x="4126" y="1924"/>
                  <a:ext cx="1070" cy="42"/>
                  <a:chOff x="3613" y="2015"/>
                  <a:chExt cx="892" cy="132"/>
                </a:xfrm>
              </p:grpSpPr>
              <p:sp>
                <p:nvSpPr>
                  <p:cNvPr id="157" name="Rectangle 378"/>
                  <p:cNvSpPr>
                    <a:spLocks noChangeArrowheads="1"/>
                  </p:cNvSpPr>
                  <p:nvPr/>
                </p:nvSpPr>
                <p:spPr bwMode="auto">
                  <a:xfrm>
                    <a:off x="3613"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158" name="Rectangle 379"/>
                  <p:cNvSpPr>
                    <a:spLocks noChangeArrowheads="1"/>
                  </p:cNvSpPr>
                  <p:nvPr/>
                </p:nvSpPr>
                <p:spPr bwMode="auto">
                  <a:xfrm>
                    <a:off x="3841"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159" name="Rectangle 380"/>
                  <p:cNvSpPr>
                    <a:spLocks noChangeArrowheads="1"/>
                  </p:cNvSpPr>
                  <p:nvPr/>
                </p:nvSpPr>
                <p:spPr bwMode="auto">
                  <a:xfrm>
                    <a:off x="4068" y="2015"/>
                    <a:ext cx="210"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160" name="Rectangle 381"/>
                  <p:cNvSpPr>
                    <a:spLocks noChangeArrowheads="1"/>
                  </p:cNvSpPr>
                  <p:nvPr/>
                </p:nvSpPr>
                <p:spPr bwMode="auto">
                  <a:xfrm>
                    <a:off x="4296"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nvGrpSpPr>
                <p:cNvPr id="99" name="Group 382"/>
                <p:cNvGrpSpPr>
                  <a:grpSpLocks/>
                </p:cNvGrpSpPr>
                <p:nvPr/>
              </p:nvGrpSpPr>
              <p:grpSpPr bwMode="auto">
                <a:xfrm>
                  <a:off x="5188" y="2060"/>
                  <a:ext cx="82" cy="553"/>
                  <a:chOff x="4416" y="2184"/>
                  <a:chExt cx="69" cy="765"/>
                </a:xfrm>
              </p:grpSpPr>
              <p:sp>
                <p:nvSpPr>
                  <p:cNvPr id="152" name="Rectangle 383"/>
                  <p:cNvSpPr>
                    <a:spLocks noChangeArrowheads="1"/>
                  </p:cNvSpPr>
                  <p:nvPr/>
                </p:nvSpPr>
                <p:spPr bwMode="auto">
                  <a:xfrm>
                    <a:off x="4416" y="2817"/>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153" name="Rectangle 384"/>
                  <p:cNvSpPr>
                    <a:spLocks noChangeArrowheads="1"/>
                  </p:cNvSpPr>
                  <p:nvPr/>
                </p:nvSpPr>
                <p:spPr bwMode="auto">
                  <a:xfrm>
                    <a:off x="4416" y="2662"/>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154" name="Rectangle 385"/>
                  <p:cNvSpPr>
                    <a:spLocks noChangeArrowheads="1"/>
                  </p:cNvSpPr>
                  <p:nvPr/>
                </p:nvSpPr>
                <p:spPr bwMode="auto">
                  <a:xfrm>
                    <a:off x="4416" y="2503"/>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155" name="Rectangle 386"/>
                  <p:cNvSpPr>
                    <a:spLocks noChangeArrowheads="1"/>
                  </p:cNvSpPr>
                  <p:nvPr/>
                </p:nvSpPr>
                <p:spPr bwMode="auto">
                  <a:xfrm>
                    <a:off x="4416" y="2348"/>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156" name="Rectangle 387"/>
                  <p:cNvSpPr>
                    <a:spLocks noChangeArrowheads="1"/>
                  </p:cNvSpPr>
                  <p:nvPr/>
                </p:nvSpPr>
                <p:spPr bwMode="auto">
                  <a:xfrm>
                    <a:off x="4416" y="2184"/>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100" name="Group 388"/>
                <p:cNvGrpSpPr>
                  <a:grpSpLocks/>
                </p:cNvGrpSpPr>
                <p:nvPr/>
              </p:nvGrpSpPr>
              <p:grpSpPr bwMode="auto">
                <a:xfrm>
                  <a:off x="5267" y="2060"/>
                  <a:ext cx="135" cy="553"/>
                  <a:chOff x="3756" y="2184"/>
                  <a:chExt cx="184" cy="672"/>
                </a:xfrm>
              </p:grpSpPr>
              <p:sp>
                <p:nvSpPr>
                  <p:cNvPr id="147" name="Rectangle 389"/>
                  <p:cNvSpPr>
                    <a:spLocks noChangeArrowheads="1"/>
                  </p:cNvSpPr>
                  <p:nvPr/>
                </p:nvSpPr>
                <p:spPr bwMode="auto">
                  <a:xfrm>
                    <a:off x="3756" y="2740"/>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148" name="Rectangle 390"/>
                  <p:cNvSpPr>
                    <a:spLocks noChangeArrowheads="1"/>
                  </p:cNvSpPr>
                  <p:nvPr/>
                </p:nvSpPr>
                <p:spPr bwMode="auto">
                  <a:xfrm>
                    <a:off x="3756" y="260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149" name="Rectangle 391"/>
                  <p:cNvSpPr>
                    <a:spLocks noChangeArrowheads="1"/>
                  </p:cNvSpPr>
                  <p:nvPr/>
                </p:nvSpPr>
                <p:spPr bwMode="auto">
                  <a:xfrm>
                    <a:off x="3756" y="246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150" name="Rectangle 392"/>
                  <p:cNvSpPr>
                    <a:spLocks noChangeArrowheads="1"/>
                  </p:cNvSpPr>
                  <p:nvPr/>
                </p:nvSpPr>
                <p:spPr bwMode="auto">
                  <a:xfrm>
                    <a:off x="3756" y="2328"/>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151" name="Rectangle 393"/>
                  <p:cNvSpPr>
                    <a:spLocks noChangeArrowheads="1"/>
                  </p:cNvSpPr>
                  <p:nvPr/>
                </p:nvSpPr>
                <p:spPr bwMode="auto">
                  <a:xfrm>
                    <a:off x="3756" y="218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nvGrpSpPr>
                <p:cNvPr id="101" name="Group 394"/>
                <p:cNvGrpSpPr>
                  <a:grpSpLocks/>
                </p:cNvGrpSpPr>
                <p:nvPr/>
              </p:nvGrpSpPr>
              <p:grpSpPr bwMode="auto">
                <a:xfrm>
                  <a:off x="3952" y="2065"/>
                  <a:ext cx="153" cy="553"/>
                  <a:chOff x="3394" y="3127"/>
                  <a:chExt cx="128" cy="765"/>
                </a:xfrm>
              </p:grpSpPr>
              <p:sp>
                <p:nvSpPr>
                  <p:cNvPr id="142" name="Rectangle 395"/>
                  <p:cNvSpPr>
                    <a:spLocks noChangeArrowheads="1"/>
                  </p:cNvSpPr>
                  <p:nvPr/>
                </p:nvSpPr>
                <p:spPr bwMode="auto">
                  <a:xfrm>
                    <a:off x="3394" y="3760"/>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143" name="Rectangle 396"/>
                  <p:cNvSpPr>
                    <a:spLocks noChangeArrowheads="1"/>
                  </p:cNvSpPr>
                  <p:nvPr/>
                </p:nvSpPr>
                <p:spPr bwMode="auto">
                  <a:xfrm>
                    <a:off x="3394" y="3605"/>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144" name="Rectangle 397"/>
                  <p:cNvSpPr>
                    <a:spLocks noChangeArrowheads="1"/>
                  </p:cNvSpPr>
                  <p:nvPr/>
                </p:nvSpPr>
                <p:spPr bwMode="auto">
                  <a:xfrm>
                    <a:off x="3394" y="3446"/>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145" name="Rectangle 398"/>
                  <p:cNvSpPr>
                    <a:spLocks noChangeArrowheads="1"/>
                  </p:cNvSpPr>
                  <p:nvPr/>
                </p:nvSpPr>
                <p:spPr bwMode="auto">
                  <a:xfrm>
                    <a:off x="3394" y="3291"/>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146" name="Rectangle 399"/>
                  <p:cNvSpPr>
                    <a:spLocks noChangeArrowheads="1"/>
                  </p:cNvSpPr>
                  <p:nvPr/>
                </p:nvSpPr>
                <p:spPr bwMode="auto">
                  <a:xfrm>
                    <a:off x="3394" y="3127"/>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nvGrpSpPr>
                <p:cNvPr id="102" name="Group 400"/>
                <p:cNvGrpSpPr>
                  <a:grpSpLocks/>
                </p:cNvGrpSpPr>
                <p:nvPr/>
              </p:nvGrpSpPr>
              <p:grpSpPr bwMode="auto">
                <a:xfrm>
                  <a:off x="4110" y="2065"/>
                  <a:ext cx="66" cy="553"/>
                  <a:chOff x="3756" y="2184"/>
                  <a:chExt cx="184" cy="672"/>
                </a:xfrm>
              </p:grpSpPr>
              <p:sp>
                <p:nvSpPr>
                  <p:cNvPr id="137" name="Rectangle 401"/>
                  <p:cNvSpPr>
                    <a:spLocks noChangeArrowheads="1"/>
                  </p:cNvSpPr>
                  <p:nvPr/>
                </p:nvSpPr>
                <p:spPr bwMode="auto">
                  <a:xfrm>
                    <a:off x="3756" y="2740"/>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138" name="Rectangle 402"/>
                  <p:cNvSpPr>
                    <a:spLocks noChangeArrowheads="1"/>
                  </p:cNvSpPr>
                  <p:nvPr/>
                </p:nvSpPr>
                <p:spPr bwMode="auto">
                  <a:xfrm>
                    <a:off x="3756" y="260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139" name="Rectangle 403"/>
                  <p:cNvSpPr>
                    <a:spLocks noChangeArrowheads="1"/>
                  </p:cNvSpPr>
                  <p:nvPr/>
                </p:nvSpPr>
                <p:spPr bwMode="auto">
                  <a:xfrm>
                    <a:off x="3756" y="246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140" name="Rectangle 404"/>
                  <p:cNvSpPr>
                    <a:spLocks noChangeArrowheads="1"/>
                  </p:cNvSpPr>
                  <p:nvPr/>
                </p:nvSpPr>
                <p:spPr bwMode="auto">
                  <a:xfrm>
                    <a:off x="3756" y="2328"/>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141" name="Rectangle 405"/>
                  <p:cNvSpPr>
                    <a:spLocks noChangeArrowheads="1"/>
                  </p:cNvSpPr>
                  <p:nvPr/>
                </p:nvSpPr>
                <p:spPr bwMode="auto">
                  <a:xfrm>
                    <a:off x="3756" y="218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103" name="Group 406"/>
                <p:cNvGrpSpPr>
                  <a:grpSpLocks/>
                </p:cNvGrpSpPr>
                <p:nvPr/>
              </p:nvGrpSpPr>
              <p:grpSpPr bwMode="auto">
                <a:xfrm flipV="1">
                  <a:off x="4114" y="3404"/>
                  <a:ext cx="1070" cy="44"/>
                  <a:chOff x="3613" y="2015"/>
                  <a:chExt cx="892" cy="132"/>
                </a:xfrm>
              </p:grpSpPr>
              <p:sp>
                <p:nvSpPr>
                  <p:cNvPr id="133" name="Rectangle 407"/>
                  <p:cNvSpPr>
                    <a:spLocks noChangeArrowheads="1"/>
                  </p:cNvSpPr>
                  <p:nvPr/>
                </p:nvSpPr>
                <p:spPr bwMode="auto">
                  <a:xfrm>
                    <a:off x="3613"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134" name="Rectangle 408"/>
                  <p:cNvSpPr>
                    <a:spLocks noChangeArrowheads="1"/>
                  </p:cNvSpPr>
                  <p:nvPr/>
                </p:nvSpPr>
                <p:spPr bwMode="auto">
                  <a:xfrm>
                    <a:off x="3841"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135" name="Rectangle 409"/>
                  <p:cNvSpPr>
                    <a:spLocks noChangeArrowheads="1"/>
                  </p:cNvSpPr>
                  <p:nvPr/>
                </p:nvSpPr>
                <p:spPr bwMode="auto">
                  <a:xfrm>
                    <a:off x="4068" y="2015"/>
                    <a:ext cx="210"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136" name="Rectangle 410"/>
                  <p:cNvSpPr>
                    <a:spLocks noChangeArrowheads="1"/>
                  </p:cNvSpPr>
                  <p:nvPr/>
                </p:nvSpPr>
                <p:spPr bwMode="auto">
                  <a:xfrm>
                    <a:off x="4296"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nvGrpSpPr>
                <p:cNvPr id="104" name="Group 411"/>
                <p:cNvGrpSpPr>
                  <a:grpSpLocks/>
                </p:cNvGrpSpPr>
                <p:nvPr/>
              </p:nvGrpSpPr>
              <p:grpSpPr bwMode="auto">
                <a:xfrm flipV="1">
                  <a:off x="4114" y="3361"/>
                  <a:ext cx="1070" cy="43"/>
                  <a:chOff x="3564" y="2052"/>
                  <a:chExt cx="892" cy="59"/>
                </a:xfrm>
              </p:grpSpPr>
              <p:sp>
                <p:nvSpPr>
                  <p:cNvPr id="129" name="Rectangle 412"/>
                  <p:cNvSpPr>
                    <a:spLocks noChangeArrowheads="1"/>
                  </p:cNvSpPr>
                  <p:nvPr/>
                </p:nvSpPr>
                <p:spPr bwMode="auto">
                  <a:xfrm>
                    <a:off x="3564"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130" name="Rectangle 413"/>
                  <p:cNvSpPr>
                    <a:spLocks noChangeArrowheads="1"/>
                  </p:cNvSpPr>
                  <p:nvPr/>
                </p:nvSpPr>
                <p:spPr bwMode="auto">
                  <a:xfrm>
                    <a:off x="3792"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131" name="Rectangle 414"/>
                  <p:cNvSpPr>
                    <a:spLocks noChangeArrowheads="1"/>
                  </p:cNvSpPr>
                  <p:nvPr/>
                </p:nvSpPr>
                <p:spPr bwMode="auto">
                  <a:xfrm>
                    <a:off x="4019" y="2052"/>
                    <a:ext cx="210"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132" name="Rectangle 415"/>
                  <p:cNvSpPr>
                    <a:spLocks noChangeArrowheads="1"/>
                  </p:cNvSpPr>
                  <p:nvPr/>
                </p:nvSpPr>
                <p:spPr bwMode="auto">
                  <a:xfrm>
                    <a:off x="4247"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105" name="Group 416"/>
                <p:cNvGrpSpPr>
                  <a:grpSpLocks/>
                </p:cNvGrpSpPr>
                <p:nvPr/>
              </p:nvGrpSpPr>
              <p:grpSpPr bwMode="auto">
                <a:xfrm>
                  <a:off x="3935" y="2740"/>
                  <a:ext cx="153" cy="554"/>
                  <a:chOff x="3394" y="3127"/>
                  <a:chExt cx="128" cy="765"/>
                </a:xfrm>
              </p:grpSpPr>
              <p:sp>
                <p:nvSpPr>
                  <p:cNvPr id="124" name="Rectangle 417"/>
                  <p:cNvSpPr>
                    <a:spLocks noChangeArrowheads="1"/>
                  </p:cNvSpPr>
                  <p:nvPr/>
                </p:nvSpPr>
                <p:spPr bwMode="auto">
                  <a:xfrm>
                    <a:off x="3394" y="3760"/>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125" name="Rectangle 418"/>
                  <p:cNvSpPr>
                    <a:spLocks noChangeArrowheads="1"/>
                  </p:cNvSpPr>
                  <p:nvPr/>
                </p:nvSpPr>
                <p:spPr bwMode="auto">
                  <a:xfrm>
                    <a:off x="3394" y="3605"/>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126" name="Rectangle 419"/>
                  <p:cNvSpPr>
                    <a:spLocks noChangeArrowheads="1"/>
                  </p:cNvSpPr>
                  <p:nvPr/>
                </p:nvSpPr>
                <p:spPr bwMode="auto">
                  <a:xfrm>
                    <a:off x="3394" y="3446"/>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127" name="Rectangle 420"/>
                  <p:cNvSpPr>
                    <a:spLocks noChangeArrowheads="1"/>
                  </p:cNvSpPr>
                  <p:nvPr/>
                </p:nvSpPr>
                <p:spPr bwMode="auto">
                  <a:xfrm>
                    <a:off x="3394" y="3291"/>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128" name="Rectangle 421"/>
                  <p:cNvSpPr>
                    <a:spLocks noChangeArrowheads="1"/>
                  </p:cNvSpPr>
                  <p:nvPr/>
                </p:nvSpPr>
                <p:spPr bwMode="auto">
                  <a:xfrm>
                    <a:off x="3394" y="3127"/>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nvGrpSpPr>
                <p:cNvPr id="106" name="Group 422"/>
                <p:cNvGrpSpPr>
                  <a:grpSpLocks/>
                </p:cNvGrpSpPr>
                <p:nvPr/>
              </p:nvGrpSpPr>
              <p:grpSpPr bwMode="auto">
                <a:xfrm>
                  <a:off x="4093" y="2740"/>
                  <a:ext cx="66" cy="554"/>
                  <a:chOff x="3756" y="2184"/>
                  <a:chExt cx="184" cy="672"/>
                </a:xfrm>
              </p:grpSpPr>
              <p:sp>
                <p:nvSpPr>
                  <p:cNvPr id="119" name="Rectangle 423"/>
                  <p:cNvSpPr>
                    <a:spLocks noChangeArrowheads="1"/>
                  </p:cNvSpPr>
                  <p:nvPr/>
                </p:nvSpPr>
                <p:spPr bwMode="auto">
                  <a:xfrm>
                    <a:off x="3756" y="2740"/>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120" name="Rectangle 424"/>
                  <p:cNvSpPr>
                    <a:spLocks noChangeArrowheads="1"/>
                  </p:cNvSpPr>
                  <p:nvPr/>
                </p:nvSpPr>
                <p:spPr bwMode="auto">
                  <a:xfrm>
                    <a:off x="3756" y="260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121" name="Rectangle 425"/>
                  <p:cNvSpPr>
                    <a:spLocks noChangeArrowheads="1"/>
                  </p:cNvSpPr>
                  <p:nvPr/>
                </p:nvSpPr>
                <p:spPr bwMode="auto">
                  <a:xfrm>
                    <a:off x="3756" y="246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122" name="Rectangle 426"/>
                  <p:cNvSpPr>
                    <a:spLocks noChangeArrowheads="1"/>
                  </p:cNvSpPr>
                  <p:nvPr/>
                </p:nvSpPr>
                <p:spPr bwMode="auto">
                  <a:xfrm>
                    <a:off x="3756" y="2328"/>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123" name="Rectangle 427"/>
                  <p:cNvSpPr>
                    <a:spLocks noChangeArrowheads="1"/>
                  </p:cNvSpPr>
                  <p:nvPr/>
                </p:nvSpPr>
                <p:spPr bwMode="auto">
                  <a:xfrm>
                    <a:off x="3756" y="218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107" name="Group 428"/>
                <p:cNvGrpSpPr>
                  <a:grpSpLocks/>
                </p:cNvGrpSpPr>
                <p:nvPr/>
              </p:nvGrpSpPr>
              <p:grpSpPr bwMode="auto">
                <a:xfrm>
                  <a:off x="5186" y="2714"/>
                  <a:ext cx="83" cy="554"/>
                  <a:chOff x="4416" y="2184"/>
                  <a:chExt cx="69" cy="765"/>
                </a:xfrm>
              </p:grpSpPr>
              <p:sp>
                <p:nvSpPr>
                  <p:cNvPr id="114" name="Rectangle 429"/>
                  <p:cNvSpPr>
                    <a:spLocks noChangeArrowheads="1"/>
                  </p:cNvSpPr>
                  <p:nvPr/>
                </p:nvSpPr>
                <p:spPr bwMode="auto">
                  <a:xfrm>
                    <a:off x="4416" y="2817"/>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115" name="Rectangle 430"/>
                  <p:cNvSpPr>
                    <a:spLocks noChangeArrowheads="1"/>
                  </p:cNvSpPr>
                  <p:nvPr/>
                </p:nvSpPr>
                <p:spPr bwMode="auto">
                  <a:xfrm>
                    <a:off x="4416" y="2662"/>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116" name="Rectangle 431"/>
                  <p:cNvSpPr>
                    <a:spLocks noChangeArrowheads="1"/>
                  </p:cNvSpPr>
                  <p:nvPr/>
                </p:nvSpPr>
                <p:spPr bwMode="auto">
                  <a:xfrm>
                    <a:off x="4416" y="2503"/>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117" name="Rectangle 432"/>
                  <p:cNvSpPr>
                    <a:spLocks noChangeArrowheads="1"/>
                  </p:cNvSpPr>
                  <p:nvPr/>
                </p:nvSpPr>
                <p:spPr bwMode="auto">
                  <a:xfrm>
                    <a:off x="4416" y="2348"/>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118" name="Rectangle 433"/>
                  <p:cNvSpPr>
                    <a:spLocks noChangeArrowheads="1"/>
                  </p:cNvSpPr>
                  <p:nvPr/>
                </p:nvSpPr>
                <p:spPr bwMode="auto">
                  <a:xfrm>
                    <a:off x="4416" y="2184"/>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108" name="Group 434"/>
                <p:cNvGrpSpPr>
                  <a:grpSpLocks/>
                </p:cNvGrpSpPr>
                <p:nvPr/>
              </p:nvGrpSpPr>
              <p:grpSpPr bwMode="auto">
                <a:xfrm>
                  <a:off x="5266" y="2714"/>
                  <a:ext cx="135" cy="554"/>
                  <a:chOff x="3756" y="2184"/>
                  <a:chExt cx="184" cy="672"/>
                </a:xfrm>
              </p:grpSpPr>
              <p:sp>
                <p:nvSpPr>
                  <p:cNvPr id="109" name="Rectangle 435"/>
                  <p:cNvSpPr>
                    <a:spLocks noChangeArrowheads="1"/>
                  </p:cNvSpPr>
                  <p:nvPr/>
                </p:nvSpPr>
                <p:spPr bwMode="auto">
                  <a:xfrm>
                    <a:off x="3756" y="2740"/>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110" name="Rectangle 436"/>
                  <p:cNvSpPr>
                    <a:spLocks noChangeArrowheads="1"/>
                  </p:cNvSpPr>
                  <p:nvPr/>
                </p:nvSpPr>
                <p:spPr bwMode="auto">
                  <a:xfrm>
                    <a:off x="3756" y="260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111" name="Rectangle 437"/>
                  <p:cNvSpPr>
                    <a:spLocks noChangeArrowheads="1"/>
                  </p:cNvSpPr>
                  <p:nvPr/>
                </p:nvSpPr>
                <p:spPr bwMode="auto">
                  <a:xfrm>
                    <a:off x="3756" y="246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112" name="Rectangle 438"/>
                  <p:cNvSpPr>
                    <a:spLocks noChangeArrowheads="1"/>
                  </p:cNvSpPr>
                  <p:nvPr/>
                </p:nvSpPr>
                <p:spPr bwMode="auto">
                  <a:xfrm>
                    <a:off x="3756" y="2328"/>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113" name="Rectangle 439"/>
                  <p:cNvSpPr>
                    <a:spLocks noChangeArrowheads="1"/>
                  </p:cNvSpPr>
                  <p:nvPr/>
                </p:nvSpPr>
                <p:spPr bwMode="auto">
                  <a:xfrm>
                    <a:off x="3756" y="218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pic>
            <p:nvPicPr>
              <p:cNvPr id="95" name="Picture 440"/>
              <p:cNvPicPr>
                <a:picLocks noChangeArrowheads="1"/>
              </p:cNvPicPr>
              <p:nvPr/>
            </p:nvPicPr>
            <p:blipFill>
              <a:blip r:embed="rId3" cstate="print"/>
              <a:srcRect/>
              <a:stretch>
                <a:fillRect/>
              </a:stretch>
            </p:blipFill>
            <p:spPr bwMode="auto">
              <a:xfrm>
                <a:off x="3200" y="3633"/>
                <a:ext cx="441" cy="356"/>
              </a:xfrm>
              <a:prstGeom prst="rect">
                <a:avLst/>
              </a:prstGeom>
              <a:noFill/>
              <a:ln w="12700">
                <a:noFill/>
                <a:miter lim="800000"/>
                <a:headEnd/>
                <a:tailEnd/>
              </a:ln>
              <a:effectLst/>
            </p:spPr>
          </p:pic>
        </p:grpSp>
        <p:grpSp>
          <p:nvGrpSpPr>
            <p:cNvPr id="22" name="Group 369"/>
            <p:cNvGrpSpPr>
              <a:grpSpLocks noChangeAspect="1"/>
            </p:cNvGrpSpPr>
            <p:nvPr/>
          </p:nvGrpSpPr>
          <p:grpSpPr bwMode="auto">
            <a:xfrm>
              <a:off x="8383577" y="2742435"/>
              <a:ext cx="655320" cy="450014"/>
              <a:chOff x="3075" y="3601"/>
              <a:chExt cx="674" cy="481"/>
            </a:xfrm>
          </p:grpSpPr>
          <p:grpSp>
            <p:nvGrpSpPr>
              <p:cNvPr id="23" name="Group 370"/>
              <p:cNvGrpSpPr>
                <a:grpSpLocks/>
              </p:cNvGrpSpPr>
              <p:nvPr/>
            </p:nvGrpSpPr>
            <p:grpSpPr bwMode="auto">
              <a:xfrm>
                <a:off x="3075" y="3601"/>
                <a:ext cx="674" cy="481"/>
                <a:chOff x="3935" y="1924"/>
                <a:chExt cx="1467" cy="1524"/>
              </a:xfrm>
            </p:grpSpPr>
            <p:sp>
              <p:nvSpPr>
                <p:cNvPr id="25" name="AutoShape 371"/>
                <p:cNvSpPr>
                  <a:spLocks noChangeArrowheads="1"/>
                </p:cNvSpPr>
                <p:nvPr/>
              </p:nvSpPr>
              <p:spPr bwMode="auto">
                <a:xfrm>
                  <a:off x="4282" y="2052"/>
                  <a:ext cx="786" cy="1167"/>
                </a:xfrm>
                <a:custGeom>
                  <a:avLst/>
                  <a:gdLst>
                    <a:gd name="G0" fmla="+- 4988 0 0"/>
                    <a:gd name="G1" fmla="+- 8025 0 0"/>
                    <a:gd name="G2" fmla="+- 3646 0 0"/>
                    <a:gd name="G3" fmla="+- 21600 0 4988"/>
                    <a:gd name="G4" fmla="+- 21600 0 8025"/>
                    <a:gd name="G5" fmla="+- 21600 0 3646"/>
                    <a:gd name="G6" fmla="+- 4988 0 10800"/>
                    <a:gd name="G7" fmla="+- 8025 0 10800"/>
                    <a:gd name="G8" fmla="*/ G7 3646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4988" y="3646"/>
                      </a:lnTo>
                      <a:lnTo>
                        <a:pt x="8025" y="3646"/>
                      </a:lnTo>
                      <a:lnTo>
                        <a:pt x="8025" y="8025"/>
                      </a:lnTo>
                      <a:lnTo>
                        <a:pt x="3646" y="8025"/>
                      </a:lnTo>
                      <a:lnTo>
                        <a:pt x="3646" y="4988"/>
                      </a:lnTo>
                      <a:lnTo>
                        <a:pt x="0" y="10800"/>
                      </a:lnTo>
                      <a:lnTo>
                        <a:pt x="3646" y="16612"/>
                      </a:lnTo>
                      <a:lnTo>
                        <a:pt x="3646" y="13575"/>
                      </a:lnTo>
                      <a:lnTo>
                        <a:pt x="8025" y="13575"/>
                      </a:lnTo>
                      <a:lnTo>
                        <a:pt x="8025" y="17954"/>
                      </a:lnTo>
                      <a:lnTo>
                        <a:pt x="4988" y="17954"/>
                      </a:lnTo>
                      <a:lnTo>
                        <a:pt x="10800" y="21600"/>
                      </a:lnTo>
                      <a:lnTo>
                        <a:pt x="16612" y="17954"/>
                      </a:lnTo>
                      <a:lnTo>
                        <a:pt x="13575" y="17954"/>
                      </a:lnTo>
                      <a:lnTo>
                        <a:pt x="13575" y="13575"/>
                      </a:lnTo>
                      <a:lnTo>
                        <a:pt x="17954" y="13575"/>
                      </a:lnTo>
                      <a:lnTo>
                        <a:pt x="17954" y="16612"/>
                      </a:lnTo>
                      <a:lnTo>
                        <a:pt x="21600" y="10800"/>
                      </a:lnTo>
                      <a:lnTo>
                        <a:pt x="17954" y="4988"/>
                      </a:lnTo>
                      <a:lnTo>
                        <a:pt x="17954" y="8025"/>
                      </a:lnTo>
                      <a:lnTo>
                        <a:pt x="13575" y="8025"/>
                      </a:lnTo>
                      <a:lnTo>
                        <a:pt x="13575" y="3646"/>
                      </a:lnTo>
                      <a:lnTo>
                        <a:pt x="16612" y="3646"/>
                      </a:lnTo>
                      <a:close/>
                    </a:path>
                  </a:pathLst>
                </a:cu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eaLnBrk="0" hangingPunct="0"/>
                  <a:endParaRPr lang="zh-CN" altLang="en-US" sz="2800">
                    <a:solidFill>
                      <a:schemeClr val="accent2"/>
                    </a:solidFill>
                    <a:ea typeface="宋体" charset="-122"/>
                  </a:endParaRPr>
                </a:p>
              </p:txBody>
            </p:sp>
            <p:grpSp>
              <p:nvGrpSpPr>
                <p:cNvPr id="26" name="Group 372"/>
                <p:cNvGrpSpPr>
                  <a:grpSpLocks/>
                </p:cNvGrpSpPr>
                <p:nvPr/>
              </p:nvGrpSpPr>
              <p:grpSpPr bwMode="auto">
                <a:xfrm>
                  <a:off x="4165" y="1965"/>
                  <a:ext cx="1071" cy="42"/>
                  <a:chOff x="3564" y="2052"/>
                  <a:chExt cx="892" cy="59"/>
                </a:xfrm>
              </p:grpSpPr>
              <p:sp>
                <p:nvSpPr>
                  <p:cNvPr id="90" name="Rectangle 373"/>
                  <p:cNvSpPr>
                    <a:spLocks noChangeArrowheads="1"/>
                  </p:cNvSpPr>
                  <p:nvPr/>
                </p:nvSpPr>
                <p:spPr bwMode="auto">
                  <a:xfrm>
                    <a:off x="3564"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91" name="Rectangle 374"/>
                  <p:cNvSpPr>
                    <a:spLocks noChangeArrowheads="1"/>
                  </p:cNvSpPr>
                  <p:nvPr/>
                </p:nvSpPr>
                <p:spPr bwMode="auto">
                  <a:xfrm>
                    <a:off x="3792"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92" name="Rectangle 375"/>
                  <p:cNvSpPr>
                    <a:spLocks noChangeArrowheads="1"/>
                  </p:cNvSpPr>
                  <p:nvPr/>
                </p:nvSpPr>
                <p:spPr bwMode="auto">
                  <a:xfrm>
                    <a:off x="4019" y="2052"/>
                    <a:ext cx="210"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93" name="Rectangle 376"/>
                  <p:cNvSpPr>
                    <a:spLocks noChangeArrowheads="1"/>
                  </p:cNvSpPr>
                  <p:nvPr/>
                </p:nvSpPr>
                <p:spPr bwMode="auto">
                  <a:xfrm>
                    <a:off x="4247"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27" name="Group 377"/>
                <p:cNvGrpSpPr>
                  <a:grpSpLocks/>
                </p:cNvGrpSpPr>
                <p:nvPr/>
              </p:nvGrpSpPr>
              <p:grpSpPr bwMode="auto">
                <a:xfrm>
                  <a:off x="4126" y="1924"/>
                  <a:ext cx="1070" cy="42"/>
                  <a:chOff x="3613" y="2015"/>
                  <a:chExt cx="892" cy="132"/>
                </a:xfrm>
              </p:grpSpPr>
              <p:sp>
                <p:nvSpPr>
                  <p:cNvPr id="86" name="Rectangle 378"/>
                  <p:cNvSpPr>
                    <a:spLocks noChangeArrowheads="1"/>
                  </p:cNvSpPr>
                  <p:nvPr/>
                </p:nvSpPr>
                <p:spPr bwMode="auto">
                  <a:xfrm>
                    <a:off x="3613"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87" name="Rectangle 379"/>
                  <p:cNvSpPr>
                    <a:spLocks noChangeArrowheads="1"/>
                  </p:cNvSpPr>
                  <p:nvPr/>
                </p:nvSpPr>
                <p:spPr bwMode="auto">
                  <a:xfrm>
                    <a:off x="3841"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88" name="Rectangle 380"/>
                  <p:cNvSpPr>
                    <a:spLocks noChangeArrowheads="1"/>
                  </p:cNvSpPr>
                  <p:nvPr/>
                </p:nvSpPr>
                <p:spPr bwMode="auto">
                  <a:xfrm>
                    <a:off x="4068" y="2015"/>
                    <a:ext cx="210"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89" name="Rectangle 381"/>
                  <p:cNvSpPr>
                    <a:spLocks noChangeArrowheads="1"/>
                  </p:cNvSpPr>
                  <p:nvPr/>
                </p:nvSpPr>
                <p:spPr bwMode="auto">
                  <a:xfrm>
                    <a:off x="4296"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nvGrpSpPr>
                <p:cNvPr id="28" name="Group 382"/>
                <p:cNvGrpSpPr>
                  <a:grpSpLocks/>
                </p:cNvGrpSpPr>
                <p:nvPr/>
              </p:nvGrpSpPr>
              <p:grpSpPr bwMode="auto">
                <a:xfrm>
                  <a:off x="5188" y="2060"/>
                  <a:ext cx="82" cy="553"/>
                  <a:chOff x="4416" y="2184"/>
                  <a:chExt cx="69" cy="765"/>
                </a:xfrm>
              </p:grpSpPr>
              <p:sp>
                <p:nvSpPr>
                  <p:cNvPr id="81" name="Rectangle 383"/>
                  <p:cNvSpPr>
                    <a:spLocks noChangeArrowheads="1"/>
                  </p:cNvSpPr>
                  <p:nvPr/>
                </p:nvSpPr>
                <p:spPr bwMode="auto">
                  <a:xfrm>
                    <a:off x="4416" y="2817"/>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82" name="Rectangle 384"/>
                  <p:cNvSpPr>
                    <a:spLocks noChangeArrowheads="1"/>
                  </p:cNvSpPr>
                  <p:nvPr/>
                </p:nvSpPr>
                <p:spPr bwMode="auto">
                  <a:xfrm>
                    <a:off x="4416" y="2662"/>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83" name="Rectangle 385"/>
                  <p:cNvSpPr>
                    <a:spLocks noChangeArrowheads="1"/>
                  </p:cNvSpPr>
                  <p:nvPr/>
                </p:nvSpPr>
                <p:spPr bwMode="auto">
                  <a:xfrm>
                    <a:off x="4416" y="2503"/>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84" name="Rectangle 386"/>
                  <p:cNvSpPr>
                    <a:spLocks noChangeArrowheads="1"/>
                  </p:cNvSpPr>
                  <p:nvPr/>
                </p:nvSpPr>
                <p:spPr bwMode="auto">
                  <a:xfrm>
                    <a:off x="4416" y="2348"/>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85" name="Rectangle 387"/>
                  <p:cNvSpPr>
                    <a:spLocks noChangeArrowheads="1"/>
                  </p:cNvSpPr>
                  <p:nvPr/>
                </p:nvSpPr>
                <p:spPr bwMode="auto">
                  <a:xfrm>
                    <a:off x="4416" y="2184"/>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29" name="Group 388"/>
                <p:cNvGrpSpPr>
                  <a:grpSpLocks/>
                </p:cNvGrpSpPr>
                <p:nvPr/>
              </p:nvGrpSpPr>
              <p:grpSpPr bwMode="auto">
                <a:xfrm>
                  <a:off x="5267" y="2060"/>
                  <a:ext cx="135" cy="553"/>
                  <a:chOff x="3756" y="2184"/>
                  <a:chExt cx="184" cy="672"/>
                </a:xfrm>
              </p:grpSpPr>
              <p:sp>
                <p:nvSpPr>
                  <p:cNvPr id="76" name="Rectangle 389"/>
                  <p:cNvSpPr>
                    <a:spLocks noChangeArrowheads="1"/>
                  </p:cNvSpPr>
                  <p:nvPr/>
                </p:nvSpPr>
                <p:spPr bwMode="auto">
                  <a:xfrm>
                    <a:off x="3756" y="2740"/>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77" name="Rectangle 390"/>
                  <p:cNvSpPr>
                    <a:spLocks noChangeArrowheads="1"/>
                  </p:cNvSpPr>
                  <p:nvPr/>
                </p:nvSpPr>
                <p:spPr bwMode="auto">
                  <a:xfrm>
                    <a:off x="3756" y="260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78" name="Rectangle 391"/>
                  <p:cNvSpPr>
                    <a:spLocks noChangeArrowheads="1"/>
                  </p:cNvSpPr>
                  <p:nvPr/>
                </p:nvSpPr>
                <p:spPr bwMode="auto">
                  <a:xfrm>
                    <a:off x="3756" y="246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79" name="Rectangle 392"/>
                  <p:cNvSpPr>
                    <a:spLocks noChangeArrowheads="1"/>
                  </p:cNvSpPr>
                  <p:nvPr/>
                </p:nvSpPr>
                <p:spPr bwMode="auto">
                  <a:xfrm>
                    <a:off x="3756" y="2328"/>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80" name="Rectangle 393"/>
                  <p:cNvSpPr>
                    <a:spLocks noChangeArrowheads="1"/>
                  </p:cNvSpPr>
                  <p:nvPr/>
                </p:nvSpPr>
                <p:spPr bwMode="auto">
                  <a:xfrm>
                    <a:off x="3756" y="218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nvGrpSpPr>
                <p:cNvPr id="30" name="Group 394"/>
                <p:cNvGrpSpPr>
                  <a:grpSpLocks/>
                </p:cNvGrpSpPr>
                <p:nvPr/>
              </p:nvGrpSpPr>
              <p:grpSpPr bwMode="auto">
                <a:xfrm>
                  <a:off x="3952" y="2065"/>
                  <a:ext cx="153" cy="553"/>
                  <a:chOff x="3394" y="3127"/>
                  <a:chExt cx="128" cy="765"/>
                </a:xfrm>
              </p:grpSpPr>
              <p:sp>
                <p:nvSpPr>
                  <p:cNvPr id="71" name="Rectangle 395"/>
                  <p:cNvSpPr>
                    <a:spLocks noChangeArrowheads="1"/>
                  </p:cNvSpPr>
                  <p:nvPr/>
                </p:nvSpPr>
                <p:spPr bwMode="auto">
                  <a:xfrm>
                    <a:off x="3394" y="3760"/>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72" name="Rectangle 396"/>
                  <p:cNvSpPr>
                    <a:spLocks noChangeArrowheads="1"/>
                  </p:cNvSpPr>
                  <p:nvPr/>
                </p:nvSpPr>
                <p:spPr bwMode="auto">
                  <a:xfrm>
                    <a:off x="3394" y="3605"/>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73" name="Rectangle 397"/>
                  <p:cNvSpPr>
                    <a:spLocks noChangeArrowheads="1"/>
                  </p:cNvSpPr>
                  <p:nvPr/>
                </p:nvSpPr>
                <p:spPr bwMode="auto">
                  <a:xfrm>
                    <a:off x="3394" y="3446"/>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74" name="Rectangle 398"/>
                  <p:cNvSpPr>
                    <a:spLocks noChangeArrowheads="1"/>
                  </p:cNvSpPr>
                  <p:nvPr/>
                </p:nvSpPr>
                <p:spPr bwMode="auto">
                  <a:xfrm>
                    <a:off x="3394" y="3291"/>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75" name="Rectangle 399"/>
                  <p:cNvSpPr>
                    <a:spLocks noChangeArrowheads="1"/>
                  </p:cNvSpPr>
                  <p:nvPr/>
                </p:nvSpPr>
                <p:spPr bwMode="auto">
                  <a:xfrm>
                    <a:off x="3394" y="3127"/>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nvGrpSpPr>
                <p:cNvPr id="31" name="Group 400"/>
                <p:cNvGrpSpPr>
                  <a:grpSpLocks/>
                </p:cNvGrpSpPr>
                <p:nvPr/>
              </p:nvGrpSpPr>
              <p:grpSpPr bwMode="auto">
                <a:xfrm>
                  <a:off x="4110" y="2065"/>
                  <a:ext cx="66" cy="553"/>
                  <a:chOff x="3756" y="2184"/>
                  <a:chExt cx="184" cy="672"/>
                </a:xfrm>
              </p:grpSpPr>
              <p:sp>
                <p:nvSpPr>
                  <p:cNvPr id="66" name="Rectangle 401"/>
                  <p:cNvSpPr>
                    <a:spLocks noChangeArrowheads="1"/>
                  </p:cNvSpPr>
                  <p:nvPr/>
                </p:nvSpPr>
                <p:spPr bwMode="auto">
                  <a:xfrm>
                    <a:off x="3756" y="2740"/>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67" name="Rectangle 402"/>
                  <p:cNvSpPr>
                    <a:spLocks noChangeArrowheads="1"/>
                  </p:cNvSpPr>
                  <p:nvPr/>
                </p:nvSpPr>
                <p:spPr bwMode="auto">
                  <a:xfrm>
                    <a:off x="3756" y="260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68" name="Rectangle 403"/>
                  <p:cNvSpPr>
                    <a:spLocks noChangeArrowheads="1"/>
                  </p:cNvSpPr>
                  <p:nvPr/>
                </p:nvSpPr>
                <p:spPr bwMode="auto">
                  <a:xfrm>
                    <a:off x="3756" y="246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69" name="Rectangle 404"/>
                  <p:cNvSpPr>
                    <a:spLocks noChangeArrowheads="1"/>
                  </p:cNvSpPr>
                  <p:nvPr/>
                </p:nvSpPr>
                <p:spPr bwMode="auto">
                  <a:xfrm>
                    <a:off x="3756" y="2328"/>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70" name="Rectangle 405"/>
                  <p:cNvSpPr>
                    <a:spLocks noChangeArrowheads="1"/>
                  </p:cNvSpPr>
                  <p:nvPr/>
                </p:nvSpPr>
                <p:spPr bwMode="auto">
                  <a:xfrm>
                    <a:off x="3756" y="218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32" name="Group 406"/>
                <p:cNvGrpSpPr>
                  <a:grpSpLocks/>
                </p:cNvGrpSpPr>
                <p:nvPr/>
              </p:nvGrpSpPr>
              <p:grpSpPr bwMode="auto">
                <a:xfrm flipV="1">
                  <a:off x="4114" y="3404"/>
                  <a:ext cx="1070" cy="44"/>
                  <a:chOff x="3613" y="2015"/>
                  <a:chExt cx="892" cy="132"/>
                </a:xfrm>
              </p:grpSpPr>
              <p:sp>
                <p:nvSpPr>
                  <p:cNvPr id="62" name="Rectangle 407"/>
                  <p:cNvSpPr>
                    <a:spLocks noChangeArrowheads="1"/>
                  </p:cNvSpPr>
                  <p:nvPr/>
                </p:nvSpPr>
                <p:spPr bwMode="auto">
                  <a:xfrm>
                    <a:off x="3613"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63" name="Rectangle 408"/>
                  <p:cNvSpPr>
                    <a:spLocks noChangeArrowheads="1"/>
                  </p:cNvSpPr>
                  <p:nvPr/>
                </p:nvSpPr>
                <p:spPr bwMode="auto">
                  <a:xfrm>
                    <a:off x="3841"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64" name="Rectangle 409"/>
                  <p:cNvSpPr>
                    <a:spLocks noChangeArrowheads="1"/>
                  </p:cNvSpPr>
                  <p:nvPr/>
                </p:nvSpPr>
                <p:spPr bwMode="auto">
                  <a:xfrm>
                    <a:off x="4068" y="2015"/>
                    <a:ext cx="210"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65" name="Rectangle 410"/>
                  <p:cNvSpPr>
                    <a:spLocks noChangeArrowheads="1"/>
                  </p:cNvSpPr>
                  <p:nvPr/>
                </p:nvSpPr>
                <p:spPr bwMode="auto">
                  <a:xfrm>
                    <a:off x="4296"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nvGrpSpPr>
                <p:cNvPr id="33" name="Group 411"/>
                <p:cNvGrpSpPr>
                  <a:grpSpLocks/>
                </p:cNvGrpSpPr>
                <p:nvPr/>
              </p:nvGrpSpPr>
              <p:grpSpPr bwMode="auto">
                <a:xfrm flipV="1">
                  <a:off x="4114" y="3361"/>
                  <a:ext cx="1070" cy="43"/>
                  <a:chOff x="3564" y="2052"/>
                  <a:chExt cx="892" cy="59"/>
                </a:xfrm>
              </p:grpSpPr>
              <p:sp>
                <p:nvSpPr>
                  <p:cNvPr id="58" name="Rectangle 412"/>
                  <p:cNvSpPr>
                    <a:spLocks noChangeArrowheads="1"/>
                  </p:cNvSpPr>
                  <p:nvPr/>
                </p:nvSpPr>
                <p:spPr bwMode="auto">
                  <a:xfrm>
                    <a:off x="3564"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59" name="Rectangle 413"/>
                  <p:cNvSpPr>
                    <a:spLocks noChangeArrowheads="1"/>
                  </p:cNvSpPr>
                  <p:nvPr/>
                </p:nvSpPr>
                <p:spPr bwMode="auto">
                  <a:xfrm>
                    <a:off x="3792"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60" name="Rectangle 414"/>
                  <p:cNvSpPr>
                    <a:spLocks noChangeArrowheads="1"/>
                  </p:cNvSpPr>
                  <p:nvPr/>
                </p:nvSpPr>
                <p:spPr bwMode="auto">
                  <a:xfrm>
                    <a:off x="4019" y="2052"/>
                    <a:ext cx="210"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61" name="Rectangle 415"/>
                  <p:cNvSpPr>
                    <a:spLocks noChangeArrowheads="1"/>
                  </p:cNvSpPr>
                  <p:nvPr/>
                </p:nvSpPr>
                <p:spPr bwMode="auto">
                  <a:xfrm>
                    <a:off x="4247"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34" name="Group 416"/>
                <p:cNvGrpSpPr>
                  <a:grpSpLocks/>
                </p:cNvGrpSpPr>
                <p:nvPr/>
              </p:nvGrpSpPr>
              <p:grpSpPr bwMode="auto">
                <a:xfrm>
                  <a:off x="3935" y="2740"/>
                  <a:ext cx="153" cy="554"/>
                  <a:chOff x="3394" y="3127"/>
                  <a:chExt cx="128" cy="765"/>
                </a:xfrm>
              </p:grpSpPr>
              <p:sp>
                <p:nvSpPr>
                  <p:cNvPr id="53" name="Rectangle 417"/>
                  <p:cNvSpPr>
                    <a:spLocks noChangeArrowheads="1"/>
                  </p:cNvSpPr>
                  <p:nvPr/>
                </p:nvSpPr>
                <p:spPr bwMode="auto">
                  <a:xfrm>
                    <a:off x="3394" y="3760"/>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54" name="Rectangle 418"/>
                  <p:cNvSpPr>
                    <a:spLocks noChangeArrowheads="1"/>
                  </p:cNvSpPr>
                  <p:nvPr/>
                </p:nvSpPr>
                <p:spPr bwMode="auto">
                  <a:xfrm>
                    <a:off x="3394" y="3605"/>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55" name="Rectangle 419"/>
                  <p:cNvSpPr>
                    <a:spLocks noChangeArrowheads="1"/>
                  </p:cNvSpPr>
                  <p:nvPr/>
                </p:nvSpPr>
                <p:spPr bwMode="auto">
                  <a:xfrm>
                    <a:off x="3394" y="3446"/>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56" name="Rectangle 420"/>
                  <p:cNvSpPr>
                    <a:spLocks noChangeArrowheads="1"/>
                  </p:cNvSpPr>
                  <p:nvPr/>
                </p:nvSpPr>
                <p:spPr bwMode="auto">
                  <a:xfrm>
                    <a:off x="3394" y="3291"/>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57" name="Rectangle 421"/>
                  <p:cNvSpPr>
                    <a:spLocks noChangeArrowheads="1"/>
                  </p:cNvSpPr>
                  <p:nvPr/>
                </p:nvSpPr>
                <p:spPr bwMode="auto">
                  <a:xfrm>
                    <a:off x="3394" y="3127"/>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nvGrpSpPr>
                <p:cNvPr id="35" name="Group 422"/>
                <p:cNvGrpSpPr>
                  <a:grpSpLocks/>
                </p:cNvGrpSpPr>
                <p:nvPr/>
              </p:nvGrpSpPr>
              <p:grpSpPr bwMode="auto">
                <a:xfrm>
                  <a:off x="4093" y="2740"/>
                  <a:ext cx="66" cy="554"/>
                  <a:chOff x="3756" y="2184"/>
                  <a:chExt cx="184" cy="672"/>
                </a:xfrm>
              </p:grpSpPr>
              <p:sp>
                <p:nvSpPr>
                  <p:cNvPr id="48" name="Rectangle 423"/>
                  <p:cNvSpPr>
                    <a:spLocks noChangeArrowheads="1"/>
                  </p:cNvSpPr>
                  <p:nvPr/>
                </p:nvSpPr>
                <p:spPr bwMode="auto">
                  <a:xfrm>
                    <a:off x="3756" y="2740"/>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49" name="Rectangle 424"/>
                  <p:cNvSpPr>
                    <a:spLocks noChangeArrowheads="1"/>
                  </p:cNvSpPr>
                  <p:nvPr/>
                </p:nvSpPr>
                <p:spPr bwMode="auto">
                  <a:xfrm>
                    <a:off x="3756" y="260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50" name="Rectangle 425"/>
                  <p:cNvSpPr>
                    <a:spLocks noChangeArrowheads="1"/>
                  </p:cNvSpPr>
                  <p:nvPr/>
                </p:nvSpPr>
                <p:spPr bwMode="auto">
                  <a:xfrm>
                    <a:off x="3756" y="246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51" name="Rectangle 426"/>
                  <p:cNvSpPr>
                    <a:spLocks noChangeArrowheads="1"/>
                  </p:cNvSpPr>
                  <p:nvPr/>
                </p:nvSpPr>
                <p:spPr bwMode="auto">
                  <a:xfrm>
                    <a:off x="3756" y="2328"/>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52" name="Rectangle 427"/>
                  <p:cNvSpPr>
                    <a:spLocks noChangeArrowheads="1"/>
                  </p:cNvSpPr>
                  <p:nvPr/>
                </p:nvSpPr>
                <p:spPr bwMode="auto">
                  <a:xfrm>
                    <a:off x="3756" y="218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36" name="Group 428"/>
                <p:cNvGrpSpPr>
                  <a:grpSpLocks/>
                </p:cNvGrpSpPr>
                <p:nvPr/>
              </p:nvGrpSpPr>
              <p:grpSpPr bwMode="auto">
                <a:xfrm>
                  <a:off x="5186" y="2714"/>
                  <a:ext cx="83" cy="554"/>
                  <a:chOff x="4416" y="2184"/>
                  <a:chExt cx="69" cy="765"/>
                </a:xfrm>
              </p:grpSpPr>
              <p:sp>
                <p:nvSpPr>
                  <p:cNvPr id="43" name="Rectangle 429"/>
                  <p:cNvSpPr>
                    <a:spLocks noChangeArrowheads="1"/>
                  </p:cNvSpPr>
                  <p:nvPr/>
                </p:nvSpPr>
                <p:spPr bwMode="auto">
                  <a:xfrm>
                    <a:off x="4416" y="2817"/>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44" name="Rectangle 430"/>
                  <p:cNvSpPr>
                    <a:spLocks noChangeArrowheads="1"/>
                  </p:cNvSpPr>
                  <p:nvPr/>
                </p:nvSpPr>
                <p:spPr bwMode="auto">
                  <a:xfrm>
                    <a:off x="4416" y="2662"/>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45" name="Rectangle 431"/>
                  <p:cNvSpPr>
                    <a:spLocks noChangeArrowheads="1"/>
                  </p:cNvSpPr>
                  <p:nvPr/>
                </p:nvSpPr>
                <p:spPr bwMode="auto">
                  <a:xfrm>
                    <a:off x="4416" y="2503"/>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46" name="Rectangle 432"/>
                  <p:cNvSpPr>
                    <a:spLocks noChangeArrowheads="1"/>
                  </p:cNvSpPr>
                  <p:nvPr/>
                </p:nvSpPr>
                <p:spPr bwMode="auto">
                  <a:xfrm>
                    <a:off x="4416" y="2348"/>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47" name="Rectangle 433"/>
                  <p:cNvSpPr>
                    <a:spLocks noChangeArrowheads="1"/>
                  </p:cNvSpPr>
                  <p:nvPr/>
                </p:nvSpPr>
                <p:spPr bwMode="auto">
                  <a:xfrm>
                    <a:off x="4416" y="2184"/>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37" name="Group 434"/>
                <p:cNvGrpSpPr>
                  <a:grpSpLocks/>
                </p:cNvGrpSpPr>
                <p:nvPr/>
              </p:nvGrpSpPr>
              <p:grpSpPr bwMode="auto">
                <a:xfrm>
                  <a:off x="5266" y="2714"/>
                  <a:ext cx="135" cy="554"/>
                  <a:chOff x="3756" y="2184"/>
                  <a:chExt cx="184" cy="672"/>
                </a:xfrm>
              </p:grpSpPr>
              <p:sp>
                <p:nvSpPr>
                  <p:cNvPr id="38" name="Rectangle 435"/>
                  <p:cNvSpPr>
                    <a:spLocks noChangeArrowheads="1"/>
                  </p:cNvSpPr>
                  <p:nvPr/>
                </p:nvSpPr>
                <p:spPr bwMode="auto">
                  <a:xfrm>
                    <a:off x="3756" y="2740"/>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39" name="Rectangle 436"/>
                  <p:cNvSpPr>
                    <a:spLocks noChangeArrowheads="1"/>
                  </p:cNvSpPr>
                  <p:nvPr/>
                </p:nvSpPr>
                <p:spPr bwMode="auto">
                  <a:xfrm>
                    <a:off x="3756" y="260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40" name="Rectangle 437"/>
                  <p:cNvSpPr>
                    <a:spLocks noChangeArrowheads="1"/>
                  </p:cNvSpPr>
                  <p:nvPr/>
                </p:nvSpPr>
                <p:spPr bwMode="auto">
                  <a:xfrm>
                    <a:off x="3756" y="246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41" name="Rectangle 438"/>
                  <p:cNvSpPr>
                    <a:spLocks noChangeArrowheads="1"/>
                  </p:cNvSpPr>
                  <p:nvPr/>
                </p:nvSpPr>
                <p:spPr bwMode="auto">
                  <a:xfrm>
                    <a:off x="3756" y="2328"/>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42" name="Rectangle 439"/>
                  <p:cNvSpPr>
                    <a:spLocks noChangeArrowheads="1"/>
                  </p:cNvSpPr>
                  <p:nvPr/>
                </p:nvSpPr>
                <p:spPr bwMode="auto">
                  <a:xfrm>
                    <a:off x="3756" y="218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pic>
            <p:nvPicPr>
              <p:cNvPr id="24" name="Picture 440"/>
              <p:cNvPicPr>
                <a:picLocks noChangeArrowheads="1"/>
              </p:cNvPicPr>
              <p:nvPr/>
            </p:nvPicPr>
            <p:blipFill>
              <a:blip r:embed="rId3" cstate="print"/>
              <a:srcRect/>
              <a:stretch>
                <a:fillRect/>
              </a:stretch>
            </p:blipFill>
            <p:spPr bwMode="auto">
              <a:xfrm>
                <a:off x="3200" y="3633"/>
                <a:ext cx="441" cy="356"/>
              </a:xfrm>
              <a:prstGeom prst="rect">
                <a:avLst/>
              </a:prstGeom>
              <a:noFill/>
              <a:ln w="12700">
                <a:noFill/>
                <a:miter lim="800000"/>
                <a:headEnd/>
                <a:tailEnd/>
              </a:ln>
              <a:effectLst/>
            </p:spPr>
          </p:pic>
        </p:grpSp>
      </p:grpSp>
      <p:sp>
        <p:nvSpPr>
          <p:cNvPr id="236" name="圆角矩形 235"/>
          <p:cNvSpPr/>
          <p:nvPr/>
        </p:nvSpPr>
        <p:spPr>
          <a:xfrm>
            <a:off x="5814174" y="1734128"/>
            <a:ext cx="1258407" cy="1223141"/>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7" name="文本框 236"/>
          <p:cNvSpPr txBox="1"/>
          <p:nvPr/>
        </p:nvSpPr>
        <p:spPr>
          <a:xfrm>
            <a:off x="5924740" y="1705982"/>
            <a:ext cx="1065869" cy="353943"/>
          </a:xfrm>
          <a:prstGeom prst="rect">
            <a:avLst/>
          </a:prstGeom>
          <a:noFill/>
        </p:spPr>
        <p:txBody>
          <a:bodyPr wrap="none" rtlCol="0">
            <a:spAutoFit/>
          </a:bodyPr>
          <a:lstStyle/>
          <a:p>
            <a:r>
              <a:rPr lang="en-US" altLang="zh-CN" sz="1700" dirty="0" smtClean="0"/>
              <a:t>Floodlight</a:t>
            </a:r>
            <a:endParaRPr lang="zh-CN" altLang="en-US" sz="1700" dirty="0"/>
          </a:p>
        </p:txBody>
      </p:sp>
      <p:grpSp>
        <p:nvGrpSpPr>
          <p:cNvPr id="238" name="组合 237"/>
          <p:cNvGrpSpPr/>
          <p:nvPr/>
        </p:nvGrpSpPr>
        <p:grpSpPr>
          <a:xfrm>
            <a:off x="5878380" y="2076794"/>
            <a:ext cx="1044262" cy="709692"/>
            <a:chOff x="8837839" y="3906767"/>
            <a:chExt cx="1887074" cy="1437968"/>
          </a:xfrm>
        </p:grpSpPr>
        <p:cxnSp>
          <p:nvCxnSpPr>
            <p:cNvPr id="239" name="直接连接符 238"/>
            <p:cNvCxnSpPr>
              <a:stCxn id="246" idx="0"/>
              <a:endCxn id="420" idx="0"/>
            </p:cNvCxnSpPr>
            <p:nvPr/>
          </p:nvCxnSpPr>
          <p:spPr>
            <a:xfrm flipV="1">
              <a:off x="9173764" y="4182789"/>
              <a:ext cx="294091" cy="738923"/>
            </a:xfrm>
            <a:prstGeom prst="line">
              <a:avLst/>
            </a:prstGeom>
            <a:ln w="5715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40" name="直接连接符 239"/>
            <p:cNvCxnSpPr>
              <a:stCxn id="381" idx="3"/>
              <a:endCxn id="440" idx="3"/>
            </p:cNvCxnSpPr>
            <p:nvPr/>
          </p:nvCxnSpPr>
          <p:spPr>
            <a:xfrm flipH="1" flipV="1">
              <a:off x="10089002" y="4096125"/>
              <a:ext cx="422251" cy="804797"/>
            </a:xfrm>
            <a:prstGeom prst="line">
              <a:avLst/>
            </a:prstGeom>
            <a:ln w="5715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p:spPr>
          <p:style>
            <a:lnRef idx="1">
              <a:schemeClr val="accent1"/>
            </a:lnRef>
            <a:fillRef idx="0">
              <a:schemeClr val="accent1"/>
            </a:fillRef>
            <a:effectRef idx="0">
              <a:schemeClr val="accent1"/>
            </a:effectRef>
            <a:fontRef idx="minor">
              <a:schemeClr val="tx1"/>
            </a:fontRef>
          </p:style>
        </p:cxnSp>
        <p:grpSp>
          <p:nvGrpSpPr>
            <p:cNvPr id="241" name="Group 369"/>
            <p:cNvGrpSpPr>
              <a:grpSpLocks noChangeAspect="1"/>
            </p:cNvGrpSpPr>
            <p:nvPr/>
          </p:nvGrpSpPr>
          <p:grpSpPr bwMode="auto">
            <a:xfrm>
              <a:off x="9433682" y="3906767"/>
              <a:ext cx="655320" cy="450014"/>
              <a:chOff x="3075" y="3601"/>
              <a:chExt cx="674" cy="481"/>
            </a:xfrm>
          </p:grpSpPr>
          <p:grpSp>
            <p:nvGrpSpPr>
              <p:cNvPr id="387" name="Group 370"/>
              <p:cNvGrpSpPr>
                <a:grpSpLocks/>
              </p:cNvGrpSpPr>
              <p:nvPr/>
            </p:nvGrpSpPr>
            <p:grpSpPr bwMode="auto">
              <a:xfrm>
                <a:off x="3075" y="3601"/>
                <a:ext cx="674" cy="481"/>
                <a:chOff x="3935" y="1924"/>
                <a:chExt cx="1467" cy="1524"/>
              </a:xfrm>
            </p:grpSpPr>
            <p:sp>
              <p:nvSpPr>
                <p:cNvPr id="389" name="AutoShape 371"/>
                <p:cNvSpPr>
                  <a:spLocks noChangeArrowheads="1"/>
                </p:cNvSpPr>
                <p:nvPr/>
              </p:nvSpPr>
              <p:spPr bwMode="auto">
                <a:xfrm>
                  <a:off x="4282" y="2052"/>
                  <a:ext cx="786" cy="1167"/>
                </a:xfrm>
                <a:custGeom>
                  <a:avLst/>
                  <a:gdLst>
                    <a:gd name="G0" fmla="+- 4988 0 0"/>
                    <a:gd name="G1" fmla="+- 8025 0 0"/>
                    <a:gd name="G2" fmla="+- 3646 0 0"/>
                    <a:gd name="G3" fmla="+- 21600 0 4988"/>
                    <a:gd name="G4" fmla="+- 21600 0 8025"/>
                    <a:gd name="G5" fmla="+- 21600 0 3646"/>
                    <a:gd name="G6" fmla="+- 4988 0 10800"/>
                    <a:gd name="G7" fmla="+- 8025 0 10800"/>
                    <a:gd name="G8" fmla="*/ G7 3646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4988" y="3646"/>
                      </a:lnTo>
                      <a:lnTo>
                        <a:pt x="8025" y="3646"/>
                      </a:lnTo>
                      <a:lnTo>
                        <a:pt x="8025" y="8025"/>
                      </a:lnTo>
                      <a:lnTo>
                        <a:pt x="3646" y="8025"/>
                      </a:lnTo>
                      <a:lnTo>
                        <a:pt x="3646" y="4988"/>
                      </a:lnTo>
                      <a:lnTo>
                        <a:pt x="0" y="10800"/>
                      </a:lnTo>
                      <a:lnTo>
                        <a:pt x="3646" y="16612"/>
                      </a:lnTo>
                      <a:lnTo>
                        <a:pt x="3646" y="13575"/>
                      </a:lnTo>
                      <a:lnTo>
                        <a:pt x="8025" y="13575"/>
                      </a:lnTo>
                      <a:lnTo>
                        <a:pt x="8025" y="17954"/>
                      </a:lnTo>
                      <a:lnTo>
                        <a:pt x="4988" y="17954"/>
                      </a:lnTo>
                      <a:lnTo>
                        <a:pt x="10800" y="21600"/>
                      </a:lnTo>
                      <a:lnTo>
                        <a:pt x="16612" y="17954"/>
                      </a:lnTo>
                      <a:lnTo>
                        <a:pt x="13575" y="17954"/>
                      </a:lnTo>
                      <a:lnTo>
                        <a:pt x="13575" y="13575"/>
                      </a:lnTo>
                      <a:lnTo>
                        <a:pt x="17954" y="13575"/>
                      </a:lnTo>
                      <a:lnTo>
                        <a:pt x="17954" y="16612"/>
                      </a:lnTo>
                      <a:lnTo>
                        <a:pt x="21600" y="10800"/>
                      </a:lnTo>
                      <a:lnTo>
                        <a:pt x="17954" y="4988"/>
                      </a:lnTo>
                      <a:lnTo>
                        <a:pt x="17954" y="8025"/>
                      </a:lnTo>
                      <a:lnTo>
                        <a:pt x="13575" y="8025"/>
                      </a:lnTo>
                      <a:lnTo>
                        <a:pt x="13575" y="3646"/>
                      </a:lnTo>
                      <a:lnTo>
                        <a:pt x="16612" y="3646"/>
                      </a:lnTo>
                      <a:close/>
                    </a:path>
                  </a:pathLst>
                </a:cu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eaLnBrk="0" hangingPunct="0"/>
                  <a:endParaRPr lang="zh-CN" altLang="en-US" sz="2800">
                    <a:solidFill>
                      <a:schemeClr val="accent2"/>
                    </a:solidFill>
                    <a:ea typeface="宋体" charset="-122"/>
                  </a:endParaRPr>
                </a:p>
              </p:txBody>
            </p:sp>
            <p:grpSp>
              <p:nvGrpSpPr>
                <p:cNvPr id="390" name="Group 372"/>
                <p:cNvGrpSpPr>
                  <a:grpSpLocks/>
                </p:cNvGrpSpPr>
                <p:nvPr/>
              </p:nvGrpSpPr>
              <p:grpSpPr bwMode="auto">
                <a:xfrm>
                  <a:off x="4165" y="1965"/>
                  <a:ext cx="1071" cy="42"/>
                  <a:chOff x="3564" y="2052"/>
                  <a:chExt cx="892" cy="59"/>
                </a:xfrm>
              </p:grpSpPr>
              <p:sp>
                <p:nvSpPr>
                  <p:cNvPr id="454" name="Rectangle 373"/>
                  <p:cNvSpPr>
                    <a:spLocks noChangeArrowheads="1"/>
                  </p:cNvSpPr>
                  <p:nvPr/>
                </p:nvSpPr>
                <p:spPr bwMode="auto">
                  <a:xfrm>
                    <a:off x="3564"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455" name="Rectangle 374"/>
                  <p:cNvSpPr>
                    <a:spLocks noChangeArrowheads="1"/>
                  </p:cNvSpPr>
                  <p:nvPr/>
                </p:nvSpPr>
                <p:spPr bwMode="auto">
                  <a:xfrm>
                    <a:off x="3792"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456" name="Rectangle 375"/>
                  <p:cNvSpPr>
                    <a:spLocks noChangeArrowheads="1"/>
                  </p:cNvSpPr>
                  <p:nvPr/>
                </p:nvSpPr>
                <p:spPr bwMode="auto">
                  <a:xfrm>
                    <a:off x="4019" y="2052"/>
                    <a:ext cx="210"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457" name="Rectangle 376"/>
                  <p:cNvSpPr>
                    <a:spLocks noChangeArrowheads="1"/>
                  </p:cNvSpPr>
                  <p:nvPr/>
                </p:nvSpPr>
                <p:spPr bwMode="auto">
                  <a:xfrm>
                    <a:off x="4247"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391" name="Group 377"/>
                <p:cNvGrpSpPr>
                  <a:grpSpLocks/>
                </p:cNvGrpSpPr>
                <p:nvPr/>
              </p:nvGrpSpPr>
              <p:grpSpPr bwMode="auto">
                <a:xfrm>
                  <a:off x="4126" y="1924"/>
                  <a:ext cx="1070" cy="42"/>
                  <a:chOff x="3613" y="2015"/>
                  <a:chExt cx="892" cy="132"/>
                </a:xfrm>
              </p:grpSpPr>
              <p:sp>
                <p:nvSpPr>
                  <p:cNvPr id="450" name="Rectangle 378"/>
                  <p:cNvSpPr>
                    <a:spLocks noChangeArrowheads="1"/>
                  </p:cNvSpPr>
                  <p:nvPr/>
                </p:nvSpPr>
                <p:spPr bwMode="auto">
                  <a:xfrm>
                    <a:off x="3613"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451" name="Rectangle 379"/>
                  <p:cNvSpPr>
                    <a:spLocks noChangeArrowheads="1"/>
                  </p:cNvSpPr>
                  <p:nvPr/>
                </p:nvSpPr>
                <p:spPr bwMode="auto">
                  <a:xfrm>
                    <a:off x="3841"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452" name="Rectangle 380"/>
                  <p:cNvSpPr>
                    <a:spLocks noChangeArrowheads="1"/>
                  </p:cNvSpPr>
                  <p:nvPr/>
                </p:nvSpPr>
                <p:spPr bwMode="auto">
                  <a:xfrm>
                    <a:off x="4068" y="2015"/>
                    <a:ext cx="210"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453" name="Rectangle 381"/>
                  <p:cNvSpPr>
                    <a:spLocks noChangeArrowheads="1"/>
                  </p:cNvSpPr>
                  <p:nvPr/>
                </p:nvSpPr>
                <p:spPr bwMode="auto">
                  <a:xfrm>
                    <a:off x="4296"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nvGrpSpPr>
                <p:cNvPr id="392" name="Group 382"/>
                <p:cNvGrpSpPr>
                  <a:grpSpLocks/>
                </p:cNvGrpSpPr>
                <p:nvPr/>
              </p:nvGrpSpPr>
              <p:grpSpPr bwMode="auto">
                <a:xfrm>
                  <a:off x="5188" y="2060"/>
                  <a:ext cx="82" cy="553"/>
                  <a:chOff x="4416" y="2184"/>
                  <a:chExt cx="69" cy="765"/>
                </a:xfrm>
              </p:grpSpPr>
              <p:sp>
                <p:nvSpPr>
                  <p:cNvPr id="445" name="Rectangle 383"/>
                  <p:cNvSpPr>
                    <a:spLocks noChangeArrowheads="1"/>
                  </p:cNvSpPr>
                  <p:nvPr/>
                </p:nvSpPr>
                <p:spPr bwMode="auto">
                  <a:xfrm>
                    <a:off x="4416" y="2817"/>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446" name="Rectangle 384"/>
                  <p:cNvSpPr>
                    <a:spLocks noChangeArrowheads="1"/>
                  </p:cNvSpPr>
                  <p:nvPr/>
                </p:nvSpPr>
                <p:spPr bwMode="auto">
                  <a:xfrm>
                    <a:off x="4416" y="2662"/>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447" name="Rectangle 385"/>
                  <p:cNvSpPr>
                    <a:spLocks noChangeArrowheads="1"/>
                  </p:cNvSpPr>
                  <p:nvPr/>
                </p:nvSpPr>
                <p:spPr bwMode="auto">
                  <a:xfrm>
                    <a:off x="4416" y="2503"/>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448" name="Rectangle 386"/>
                  <p:cNvSpPr>
                    <a:spLocks noChangeArrowheads="1"/>
                  </p:cNvSpPr>
                  <p:nvPr/>
                </p:nvSpPr>
                <p:spPr bwMode="auto">
                  <a:xfrm>
                    <a:off x="4416" y="2348"/>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449" name="Rectangle 387"/>
                  <p:cNvSpPr>
                    <a:spLocks noChangeArrowheads="1"/>
                  </p:cNvSpPr>
                  <p:nvPr/>
                </p:nvSpPr>
                <p:spPr bwMode="auto">
                  <a:xfrm>
                    <a:off x="4416" y="2184"/>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393" name="Group 388"/>
                <p:cNvGrpSpPr>
                  <a:grpSpLocks/>
                </p:cNvGrpSpPr>
                <p:nvPr/>
              </p:nvGrpSpPr>
              <p:grpSpPr bwMode="auto">
                <a:xfrm>
                  <a:off x="5267" y="2060"/>
                  <a:ext cx="135" cy="553"/>
                  <a:chOff x="3756" y="2184"/>
                  <a:chExt cx="184" cy="672"/>
                </a:xfrm>
              </p:grpSpPr>
              <p:sp>
                <p:nvSpPr>
                  <p:cNvPr id="440" name="Rectangle 389"/>
                  <p:cNvSpPr>
                    <a:spLocks noChangeArrowheads="1"/>
                  </p:cNvSpPr>
                  <p:nvPr/>
                </p:nvSpPr>
                <p:spPr bwMode="auto">
                  <a:xfrm>
                    <a:off x="3756" y="2740"/>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441" name="Rectangle 390"/>
                  <p:cNvSpPr>
                    <a:spLocks noChangeArrowheads="1"/>
                  </p:cNvSpPr>
                  <p:nvPr/>
                </p:nvSpPr>
                <p:spPr bwMode="auto">
                  <a:xfrm>
                    <a:off x="3756" y="260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442" name="Rectangle 391"/>
                  <p:cNvSpPr>
                    <a:spLocks noChangeArrowheads="1"/>
                  </p:cNvSpPr>
                  <p:nvPr/>
                </p:nvSpPr>
                <p:spPr bwMode="auto">
                  <a:xfrm>
                    <a:off x="3756" y="246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443" name="Rectangle 392"/>
                  <p:cNvSpPr>
                    <a:spLocks noChangeArrowheads="1"/>
                  </p:cNvSpPr>
                  <p:nvPr/>
                </p:nvSpPr>
                <p:spPr bwMode="auto">
                  <a:xfrm>
                    <a:off x="3756" y="2328"/>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444" name="Rectangle 393"/>
                  <p:cNvSpPr>
                    <a:spLocks noChangeArrowheads="1"/>
                  </p:cNvSpPr>
                  <p:nvPr/>
                </p:nvSpPr>
                <p:spPr bwMode="auto">
                  <a:xfrm>
                    <a:off x="3756" y="218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nvGrpSpPr>
                <p:cNvPr id="394" name="Group 394"/>
                <p:cNvGrpSpPr>
                  <a:grpSpLocks/>
                </p:cNvGrpSpPr>
                <p:nvPr/>
              </p:nvGrpSpPr>
              <p:grpSpPr bwMode="auto">
                <a:xfrm>
                  <a:off x="3952" y="2065"/>
                  <a:ext cx="153" cy="553"/>
                  <a:chOff x="3394" y="3127"/>
                  <a:chExt cx="128" cy="765"/>
                </a:xfrm>
              </p:grpSpPr>
              <p:sp>
                <p:nvSpPr>
                  <p:cNvPr id="435" name="Rectangle 395"/>
                  <p:cNvSpPr>
                    <a:spLocks noChangeArrowheads="1"/>
                  </p:cNvSpPr>
                  <p:nvPr/>
                </p:nvSpPr>
                <p:spPr bwMode="auto">
                  <a:xfrm>
                    <a:off x="3394" y="3760"/>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436" name="Rectangle 396"/>
                  <p:cNvSpPr>
                    <a:spLocks noChangeArrowheads="1"/>
                  </p:cNvSpPr>
                  <p:nvPr/>
                </p:nvSpPr>
                <p:spPr bwMode="auto">
                  <a:xfrm>
                    <a:off x="3394" y="3605"/>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437" name="Rectangle 397"/>
                  <p:cNvSpPr>
                    <a:spLocks noChangeArrowheads="1"/>
                  </p:cNvSpPr>
                  <p:nvPr/>
                </p:nvSpPr>
                <p:spPr bwMode="auto">
                  <a:xfrm>
                    <a:off x="3394" y="3446"/>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438" name="Rectangle 398"/>
                  <p:cNvSpPr>
                    <a:spLocks noChangeArrowheads="1"/>
                  </p:cNvSpPr>
                  <p:nvPr/>
                </p:nvSpPr>
                <p:spPr bwMode="auto">
                  <a:xfrm>
                    <a:off x="3394" y="3291"/>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439" name="Rectangle 399"/>
                  <p:cNvSpPr>
                    <a:spLocks noChangeArrowheads="1"/>
                  </p:cNvSpPr>
                  <p:nvPr/>
                </p:nvSpPr>
                <p:spPr bwMode="auto">
                  <a:xfrm>
                    <a:off x="3394" y="3127"/>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nvGrpSpPr>
                <p:cNvPr id="395" name="Group 400"/>
                <p:cNvGrpSpPr>
                  <a:grpSpLocks/>
                </p:cNvGrpSpPr>
                <p:nvPr/>
              </p:nvGrpSpPr>
              <p:grpSpPr bwMode="auto">
                <a:xfrm>
                  <a:off x="4110" y="2065"/>
                  <a:ext cx="66" cy="553"/>
                  <a:chOff x="3756" y="2184"/>
                  <a:chExt cx="184" cy="672"/>
                </a:xfrm>
              </p:grpSpPr>
              <p:sp>
                <p:nvSpPr>
                  <p:cNvPr id="430" name="Rectangle 401"/>
                  <p:cNvSpPr>
                    <a:spLocks noChangeArrowheads="1"/>
                  </p:cNvSpPr>
                  <p:nvPr/>
                </p:nvSpPr>
                <p:spPr bwMode="auto">
                  <a:xfrm>
                    <a:off x="3756" y="2740"/>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431" name="Rectangle 402"/>
                  <p:cNvSpPr>
                    <a:spLocks noChangeArrowheads="1"/>
                  </p:cNvSpPr>
                  <p:nvPr/>
                </p:nvSpPr>
                <p:spPr bwMode="auto">
                  <a:xfrm>
                    <a:off x="3756" y="260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432" name="Rectangle 403"/>
                  <p:cNvSpPr>
                    <a:spLocks noChangeArrowheads="1"/>
                  </p:cNvSpPr>
                  <p:nvPr/>
                </p:nvSpPr>
                <p:spPr bwMode="auto">
                  <a:xfrm>
                    <a:off x="3756" y="246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433" name="Rectangle 404"/>
                  <p:cNvSpPr>
                    <a:spLocks noChangeArrowheads="1"/>
                  </p:cNvSpPr>
                  <p:nvPr/>
                </p:nvSpPr>
                <p:spPr bwMode="auto">
                  <a:xfrm>
                    <a:off x="3756" y="2328"/>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434" name="Rectangle 405"/>
                  <p:cNvSpPr>
                    <a:spLocks noChangeArrowheads="1"/>
                  </p:cNvSpPr>
                  <p:nvPr/>
                </p:nvSpPr>
                <p:spPr bwMode="auto">
                  <a:xfrm>
                    <a:off x="3756" y="218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396" name="Group 406"/>
                <p:cNvGrpSpPr>
                  <a:grpSpLocks/>
                </p:cNvGrpSpPr>
                <p:nvPr/>
              </p:nvGrpSpPr>
              <p:grpSpPr bwMode="auto">
                <a:xfrm flipV="1">
                  <a:off x="4114" y="3404"/>
                  <a:ext cx="1070" cy="44"/>
                  <a:chOff x="3613" y="2015"/>
                  <a:chExt cx="892" cy="132"/>
                </a:xfrm>
              </p:grpSpPr>
              <p:sp>
                <p:nvSpPr>
                  <p:cNvPr id="426" name="Rectangle 407"/>
                  <p:cNvSpPr>
                    <a:spLocks noChangeArrowheads="1"/>
                  </p:cNvSpPr>
                  <p:nvPr/>
                </p:nvSpPr>
                <p:spPr bwMode="auto">
                  <a:xfrm>
                    <a:off x="3613"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427" name="Rectangle 408"/>
                  <p:cNvSpPr>
                    <a:spLocks noChangeArrowheads="1"/>
                  </p:cNvSpPr>
                  <p:nvPr/>
                </p:nvSpPr>
                <p:spPr bwMode="auto">
                  <a:xfrm>
                    <a:off x="3841"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428" name="Rectangle 409"/>
                  <p:cNvSpPr>
                    <a:spLocks noChangeArrowheads="1"/>
                  </p:cNvSpPr>
                  <p:nvPr/>
                </p:nvSpPr>
                <p:spPr bwMode="auto">
                  <a:xfrm>
                    <a:off x="4068" y="2015"/>
                    <a:ext cx="210"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429" name="Rectangle 410"/>
                  <p:cNvSpPr>
                    <a:spLocks noChangeArrowheads="1"/>
                  </p:cNvSpPr>
                  <p:nvPr/>
                </p:nvSpPr>
                <p:spPr bwMode="auto">
                  <a:xfrm>
                    <a:off x="4296"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nvGrpSpPr>
                <p:cNvPr id="397" name="Group 411"/>
                <p:cNvGrpSpPr>
                  <a:grpSpLocks/>
                </p:cNvGrpSpPr>
                <p:nvPr/>
              </p:nvGrpSpPr>
              <p:grpSpPr bwMode="auto">
                <a:xfrm flipV="1">
                  <a:off x="4114" y="3361"/>
                  <a:ext cx="1070" cy="43"/>
                  <a:chOff x="3564" y="2052"/>
                  <a:chExt cx="892" cy="59"/>
                </a:xfrm>
              </p:grpSpPr>
              <p:sp>
                <p:nvSpPr>
                  <p:cNvPr id="422" name="Rectangle 412"/>
                  <p:cNvSpPr>
                    <a:spLocks noChangeArrowheads="1"/>
                  </p:cNvSpPr>
                  <p:nvPr/>
                </p:nvSpPr>
                <p:spPr bwMode="auto">
                  <a:xfrm>
                    <a:off x="3564"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423" name="Rectangle 413"/>
                  <p:cNvSpPr>
                    <a:spLocks noChangeArrowheads="1"/>
                  </p:cNvSpPr>
                  <p:nvPr/>
                </p:nvSpPr>
                <p:spPr bwMode="auto">
                  <a:xfrm>
                    <a:off x="3792"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424" name="Rectangle 414"/>
                  <p:cNvSpPr>
                    <a:spLocks noChangeArrowheads="1"/>
                  </p:cNvSpPr>
                  <p:nvPr/>
                </p:nvSpPr>
                <p:spPr bwMode="auto">
                  <a:xfrm>
                    <a:off x="4019" y="2052"/>
                    <a:ext cx="210"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425" name="Rectangle 415"/>
                  <p:cNvSpPr>
                    <a:spLocks noChangeArrowheads="1"/>
                  </p:cNvSpPr>
                  <p:nvPr/>
                </p:nvSpPr>
                <p:spPr bwMode="auto">
                  <a:xfrm>
                    <a:off x="4247"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398" name="Group 416"/>
                <p:cNvGrpSpPr>
                  <a:grpSpLocks/>
                </p:cNvGrpSpPr>
                <p:nvPr/>
              </p:nvGrpSpPr>
              <p:grpSpPr bwMode="auto">
                <a:xfrm>
                  <a:off x="3935" y="2740"/>
                  <a:ext cx="153" cy="554"/>
                  <a:chOff x="3394" y="3127"/>
                  <a:chExt cx="128" cy="765"/>
                </a:xfrm>
              </p:grpSpPr>
              <p:sp>
                <p:nvSpPr>
                  <p:cNvPr id="417" name="Rectangle 417"/>
                  <p:cNvSpPr>
                    <a:spLocks noChangeArrowheads="1"/>
                  </p:cNvSpPr>
                  <p:nvPr/>
                </p:nvSpPr>
                <p:spPr bwMode="auto">
                  <a:xfrm>
                    <a:off x="3394" y="3760"/>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418" name="Rectangle 418"/>
                  <p:cNvSpPr>
                    <a:spLocks noChangeArrowheads="1"/>
                  </p:cNvSpPr>
                  <p:nvPr/>
                </p:nvSpPr>
                <p:spPr bwMode="auto">
                  <a:xfrm>
                    <a:off x="3394" y="3605"/>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419" name="Rectangle 419"/>
                  <p:cNvSpPr>
                    <a:spLocks noChangeArrowheads="1"/>
                  </p:cNvSpPr>
                  <p:nvPr/>
                </p:nvSpPr>
                <p:spPr bwMode="auto">
                  <a:xfrm>
                    <a:off x="3394" y="3446"/>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420" name="Rectangle 420"/>
                  <p:cNvSpPr>
                    <a:spLocks noChangeArrowheads="1"/>
                  </p:cNvSpPr>
                  <p:nvPr/>
                </p:nvSpPr>
                <p:spPr bwMode="auto">
                  <a:xfrm>
                    <a:off x="3394" y="3291"/>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421" name="Rectangle 421"/>
                  <p:cNvSpPr>
                    <a:spLocks noChangeArrowheads="1"/>
                  </p:cNvSpPr>
                  <p:nvPr/>
                </p:nvSpPr>
                <p:spPr bwMode="auto">
                  <a:xfrm>
                    <a:off x="3394" y="3127"/>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nvGrpSpPr>
                <p:cNvPr id="399" name="Group 422"/>
                <p:cNvGrpSpPr>
                  <a:grpSpLocks/>
                </p:cNvGrpSpPr>
                <p:nvPr/>
              </p:nvGrpSpPr>
              <p:grpSpPr bwMode="auto">
                <a:xfrm>
                  <a:off x="4093" y="2740"/>
                  <a:ext cx="66" cy="554"/>
                  <a:chOff x="3756" y="2184"/>
                  <a:chExt cx="184" cy="672"/>
                </a:xfrm>
              </p:grpSpPr>
              <p:sp>
                <p:nvSpPr>
                  <p:cNvPr id="412" name="Rectangle 423"/>
                  <p:cNvSpPr>
                    <a:spLocks noChangeArrowheads="1"/>
                  </p:cNvSpPr>
                  <p:nvPr/>
                </p:nvSpPr>
                <p:spPr bwMode="auto">
                  <a:xfrm>
                    <a:off x="3756" y="2740"/>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413" name="Rectangle 424"/>
                  <p:cNvSpPr>
                    <a:spLocks noChangeArrowheads="1"/>
                  </p:cNvSpPr>
                  <p:nvPr/>
                </p:nvSpPr>
                <p:spPr bwMode="auto">
                  <a:xfrm>
                    <a:off x="3756" y="260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414" name="Rectangle 425"/>
                  <p:cNvSpPr>
                    <a:spLocks noChangeArrowheads="1"/>
                  </p:cNvSpPr>
                  <p:nvPr/>
                </p:nvSpPr>
                <p:spPr bwMode="auto">
                  <a:xfrm>
                    <a:off x="3756" y="246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415" name="Rectangle 426"/>
                  <p:cNvSpPr>
                    <a:spLocks noChangeArrowheads="1"/>
                  </p:cNvSpPr>
                  <p:nvPr/>
                </p:nvSpPr>
                <p:spPr bwMode="auto">
                  <a:xfrm>
                    <a:off x="3756" y="2328"/>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416" name="Rectangle 427"/>
                  <p:cNvSpPr>
                    <a:spLocks noChangeArrowheads="1"/>
                  </p:cNvSpPr>
                  <p:nvPr/>
                </p:nvSpPr>
                <p:spPr bwMode="auto">
                  <a:xfrm>
                    <a:off x="3756" y="218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400" name="Group 428"/>
                <p:cNvGrpSpPr>
                  <a:grpSpLocks/>
                </p:cNvGrpSpPr>
                <p:nvPr/>
              </p:nvGrpSpPr>
              <p:grpSpPr bwMode="auto">
                <a:xfrm>
                  <a:off x="5186" y="2714"/>
                  <a:ext cx="83" cy="554"/>
                  <a:chOff x="4416" y="2184"/>
                  <a:chExt cx="69" cy="765"/>
                </a:xfrm>
              </p:grpSpPr>
              <p:sp>
                <p:nvSpPr>
                  <p:cNvPr id="407" name="Rectangle 429"/>
                  <p:cNvSpPr>
                    <a:spLocks noChangeArrowheads="1"/>
                  </p:cNvSpPr>
                  <p:nvPr/>
                </p:nvSpPr>
                <p:spPr bwMode="auto">
                  <a:xfrm>
                    <a:off x="4416" y="2817"/>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408" name="Rectangle 430"/>
                  <p:cNvSpPr>
                    <a:spLocks noChangeArrowheads="1"/>
                  </p:cNvSpPr>
                  <p:nvPr/>
                </p:nvSpPr>
                <p:spPr bwMode="auto">
                  <a:xfrm>
                    <a:off x="4416" y="2662"/>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409" name="Rectangle 431"/>
                  <p:cNvSpPr>
                    <a:spLocks noChangeArrowheads="1"/>
                  </p:cNvSpPr>
                  <p:nvPr/>
                </p:nvSpPr>
                <p:spPr bwMode="auto">
                  <a:xfrm>
                    <a:off x="4416" y="2503"/>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410" name="Rectangle 432"/>
                  <p:cNvSpPr>
                    <a:spLocks noChangeArrowheads="1"/>
                  </p:cNvSpPr>
                  <p:nvPr/>
                </p:nvSpPr>
                <p:spPr bwMode="auto">
                  <a:xfrm>
                    <a:off x="4416" y="2348"/>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411" name="Rectangle 433"/>
                  <p:cNvSpPr>
                    <a:spLocks noChangeArrowheads="1"/>
                  </p:cNvSpPr>
                  <p:nvPr/>
                </p:nvSpPr>
                <p:spPr bwMode="auto">
                  <a:xfrm>
                    <a:off x="4416" y="2184"/>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401" name="Group 434"/>
                <p:cNvGrpSpPr>
                  <a:grpSpLocks/>
                </p:cNvGrpSpPr>
                <p:nvPr/>
              </p:nvGrpSpPr>
              <p:grpSpPr bwMode="auto">
                <a:xfrm>
                  <a:off x="5266" y="2714"/>
                  <a:ext cx="135" cy="554"/>
                  <a:chOff x="3756" y="2184"/>
                  <a:chExt cx="184" cy="672"/>
                </a:xfrm>
              </p:grpSpPr>
              <p:sp>
                <p:nvSpPr>
                  <p:cNvPr id="402" name="Rectangle 435"/>
                  <p:cNvSpPr>
                    <a:spLocks noChangeArrowheads="1"/>
                  </p:cNvSpPr>
                  <p:nvPr/>
                </p:nvSpPr>
                <p:spPr bwMode="auto">
                  <a:xfrm>
                    <a:off x="3756" y="2740"/>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403" name="Rectangle 436"/>
                  <p:cNvSpPr>
                    <a:spLocks noChangeArrowheads="1"/>
                  </p:cNvSpPr>
                  <p:nvPr/>
                </p:nvSpPr>
                <p:spPr bwMode="auto">
                  <a:xfrm>
                    <a:off x="3756" y="260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404" name="Rectangle 437"/>
                  <p:cNvSpPr>
                    <a:spLocks noChangeArrowheads="1"/>
                  </p:cNvSpPr>
                  <p:nvPr/>
                </p:nvSpPr>
                <p:spPr bwMode="auto">
                  <a:xfrm>
                    <a:off x="3756" y="246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405" name="Rectangle 438"/>
                  <p:cNvSpPr>
                    <a:spLocks noChangeArrowheads="1"/>
                  </p:cNvSpPr>
                  <p:nvPr/>
                </p:nvSpPr>
                <p:spPr bwMode="auto">
                  <a:xfrm>
                    <a:off x="3756" y="2328"/>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406" name="Rectangle 439"/>
                  <p:cNvSpPr>
                    <a:spLocks noChangeArrowheads="1"/>
                  </p:cNvSpPr>
                  <p:nvPr/>
                </p:nvSpPr>
                <p:spPr bwMode="auto">
                  <a:xfrm>
                    <a:off x="3756" y="218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pic>
            <p:nvPicPr>
              <p:cNvPr id="388" name="Picture 440"/>
              <p:cNvPicPr>
                <a:picLocks noChangeArrowheads="1"/>
              </p:cNvPicPr>
              <p:nvPr/>
            </p:nvPicPr>
            <p:blipFill>
              <a:blip r:embed="rId3" cstate="print"/>
              <a:srcRect/>
              <a:stretch>
                <a:fillRect/>
              </a:stretch>
            </p:blipFill>
            <p:spPr bwMode="auto">
              <a:xfrm>
                <a:off x="3200" y="3633"/>
                <a:ext cx="441" cy="356"/>
              </a:xfrm>
              <a:prstGeom prst="rect">
                <a:avLst/>
              </a:prstGeom>
              <a:noFill/>
              <a:ln w="12700">
                <a:noFill/>
                <a:miter lim="800000"/>
                <a:headEnd/>
                <a:tailEnd/>
              </a:ln>
              <a:effectLst/>
            </p:spPr>
          </p:pic>
        </p:grpSp>
        <p:cxnSp>
          <p:nvCxnSpPr>
            <p:cNvPr id="242" name="直接连接符 241"/>
            <p:cNvCxnSpPr/>
            <p:nvPr/>
          </p:nvCxnSpPr>
          <p:spPr>
            <a:xfrm flipH="1">
              <a:off x="9214831" y="5067567"/>
              <a:ext cx="1339694" cy="37668"/>
            </a:xfrm>
            <a:prstGeom prst="line">
              <a:avLst/>
            </a:prstGeom>
            <a:ln w="5715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p:spPr>
          <p:style>
            <a:lnRef idx="1">
              <a:schemeClr val="accent1"/>
            </a:lnRef>
            <a:fillRef idx="0">
              <a:schemeClr val="accent1"/>
            </a:fillRef>
            <a:effectRef idx="0">
              <a:schemeClr val="accent1"/>
            </a:effectRef>
            <a:fontRef idx="minor">
              <a:schemeClr val="tx1"/>
            </a:fontRef>
          </p:style>
        </p:cxnSp>
        <p:grpSp>
          <p:nvGrpSpPr>
            <p:cNvPr id="243" name="Group 369"/>
            <p:cNvGrpSpPr>
              <a:grpSpLocks noChangeAspect="1"/>
            </p:cNvGrpSpPr>
            <p:nvPr/>
          </p:nvGrpSpPr>
          <p:grpSpPr bwMode="auto">
            <a:xfrm>
              <a:off x="10069593" y="4894721"/>
              <a:ext cx="655320" cy="450014"/>
              <a:chOff x="3075" y="3601"/>
              <a:chExt cx="674" cy="481"/>
            </a:xfrm>
          </p:grpSpPr>
          <p:grpSp>
            <p:nvGrpSpPr>
              <p:cNvPr id="316" name="Group 370"/>
              <p:cNvGrpSpPr>
                <a:grpSpLocks/>
              </p:cNvGrpSpPr>
              <p:nvPr/>
            </p:nvGrpSpPr>
            <p:grpSpPr bwMode="auto">
              <a:xfrm>
                <a:off x="3075" y="3601"/>
                <a:ext cx="674" cy="481"/>
                <a:chOff x="3935" y="1924"/>
                <a:chExt cx="1467" cy="1524"/>
              </a:xfrm>
            </p:grpSpPr>
            <p:sp>
              <p:nvSpPr>
                <p:cNvPr id="318" name="AutoShape 371"/>
                <p:cNvSpPr>
                  <a:spLocks noChangeArrowheads="1"/>
                </p:cNvSpPr>
                <p:nvPr/>
              </p:nvSpPr>
              <p:spPr bwMode="auto">
                <a:xfrm>
                  <a:off x="4282" y="2052"/>
                  <a:ext cx="786" cy="1167"/>
                </a:xfrm>
                <a:custGeom>
                  <a:avLst/>
                  <a:gdLst>
                    <a:gd name="G0" fmla="+- 4988 0 0"/>
                    <a:gd name="G1" fmla="+- 8025 0 0"/>
                    <a:gd name="G2" fmla="+- 3646 0 0"/>
                    <a:gd name="G3" fmla="+- 21600 0 4988"/>
                    <a:gd name="G4" fmla="+- 21600 0 8025"/>
                    <a:gd name="G5" fmla="+- 21600 0 3646"/>
                    <a:gd name="G6" fmla="+- 4988 0 10800"/>
                    <a:gd name="G7" fmla="+- 8025 0 10800"/>
                    <a:gd name="G8" fmla="*/ G7 3646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4988" y="3646"/>
                      </a:lnTo>
                      <a:lnTo>
                        <a:pt x="8025" y="3646"/>
                      </a:lnTo>
                      <a:lnTo>
                        <a:pt x="8025" y="8025"/>
                      </a:lnTo>
                      <a:lnTo>
                        <a:pt x="3646" y="8025"/>
                      </a:lnTo>
                      <a:lnTo>
                        <a:pt x="3646" y="4988"/>
                      </a:lnTo>
                      <a:lnTo>
                        <a:pt x="0" y="10800"/>
                      </a:lnTo>
                      <a:lnTo>
                        <a:pt x="3646" y="16612"/>
                      </a:lnTo>
                      <a:lnTo>
                        <a:pt x="3646" y="13575"/>
                      </a:lnTo>
                      <a:lnTo>
                        <a:pt x="8025" y="13575"/>
                      </a:lnTo>
                      <a:lnTo>
                        <a:pt x="8025" y="17954"/>
                      </a:lnTo>
                      <a:lnTo>
                        <a:pt x="4988" y="17954"/>
                      </a:lnTo>
                      <a:lnTo>
                        <a:pt x="10800" y="21600"/>
                      </a:lnTo>
                      <a:lnTo>
                        <a:pt x="16612" y="17954"/>
                      </a:lnTo>
                      <a:lnTo>
                        <a:pt x="13575" y="17954"/>
                      </a:lnTo>
                      <a:lnTo>
                        <a:pt x="13575" y="13575"/>
                      </a:lnTo>
                      <a:lnTo>
                        <a:pt x="17954" y="13575"/>
                      </a:lnTo>
                      <a:lnTo>
                        <a:pt x="17954" y="16612"/>
                      </a:lnTo>
                      <a:lnTo>
                        <a:pt x="21600" y="10800"/>
                      </a:lnTo>
                      <a:lnTo>
                        <a:pt x="17954" y="4988"/>
                      </a:lnTo>
                      <a:lnTo>
                        <a:pt x="17954" y="8025"/>
                      </a:lnTo>
                      <a:lnTo>
                        <a:pt x="13575" y="8025"/>
                      </a:lnTo>
                      <a:lnTo>
                        <a:pt x="13575" y="3646"/>
                      </a:lnTo>
                      <a:lnTo>
                        <a:pt x="16612" y="3646"/>
                      </a:lnTo>
                      <a:close/>
                    </a:path>
                  </a:pathLst>
                </a:cu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eaLnBrk="0" hangingPunct="0"/>
                  <a:endParaRPr lang="zh-CN" altLang="en-US" sz="2800">
                    <a:solidFill>
                      <a:schemeClr val="accent2"/>
                    </a:solidFill>
                    <a:ea typeface="宋体" charset="-122"/>
                  </a:endParaRPr>
                </a:p>
              </p:txBody>
            </p:sp>
            <p:grpSp>
              <p:nvGrpSpPr>
                <p:cNvPr id="319" name="Group 372"/>
                <p:cNvGrpSpPr>
                  <a:grpSpLocks/>
                </p:cNvGrpSpPr>
                <p:nvPr/>
              </p:nvGrpSpPr>
              <p:grpSpPr bwMode="auto">
                <a:xfrm>
                  <a:off x="4165" y="1965"/>
                  <a:ext cx="1071" cy="42"/>
                  <a:chOff x="3564" y="2052"/>
                  <a:chExt cx="892" cy="59"/>
                </a:xfrm>
              </p:grpSpPr>
              <p:sp>
                <p:nvSpPr>
                  <p:cNvPr id="383" name="Rectangle 373"/>
                  <p:cNvSpPr>
                    <a:spLocks noChangeArrowheads="1"/>
                  </p:cNvSpPr>
                  <p:nvPr/>
                </p:nvSpPr>
                <p:spPr bwMode="auto">
                  <a:xfrm>
                    <a:off x="3564"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384" name="Rectangle 374"/>
                  <p:cNvSpPr>
                    <a:spLocks noChangeArrowheads="1"/>
                  </p:cNvSpPr>
                  <p:nvPr/>
                </p:nvSpPr>
                <p:spPr bwMode="auto">
                  <a:xfrm>
                    <a:off x="3792"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385" name="Rectangle 375"/>
                  <p:cNvSpPr>
                    <a:spLocks noChangeArrowheads="1"/>
                  </p:cNvSpPr>
                  <p:nvPr/>
                </p:nvSpPr>
                <p:spPr bwMode="auto">
                  <a:xfrm>
                    <a:off x="4019" y="2052"/>
                    <a:ext cx="210"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386" name="Rectangle 376"/>
                  <p:cNvSpPr>
                    <a:spLocks noChangeArrowheads="1"/>
                  </p:cNvSpPr>
                  <p:nvPr/>
                </p:nvSpPr>
                <p:spPr bwMode="auto">
                  <a:xfrm>
                    <a:off x="4247"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320" name="Group 377"/>
                <p:cNvGrpSpPr>
                  <a:grpSpLocks/>
                </p:cNvGrpSpPr>
                <p:nvPr/>
              </p:nvGrpSpPr>
              <p:grpSpPr bwMode="auto">
                <a:xfrm>
                  <a:off x="4126" y="1924"/>
                  <a:ext cx="1070" cy="42"/>
                  <a:chOff x="3613" y="2015"/>
                  <a:chExt cx="892" cy="132"/>
                </a:xfrm>
              </p:grpSpPr>
              <p:sp>
                <p:nvSpPr>
                  <p:cNvPr id="379" name="Rectangle 378"/>
                  <p:cNvSpPr>
                    <a:spLocks noChangeArrowheads="1"/>
                  </p:cNvSpPr>
                  <p:nvPr/>
                </p:nvSpPr>
                <p:spPr bwMode="auto">
                  <a:xfrm>
                    <a:off x="3613"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380" name="Rectangle 379"/>
                  <p:cNvSpPr>
                    <a:spLocks noChangeArrowheads="1"/>
                  </p:cNvSpPr>
                  <p:nvPr/>
                </p:nvSpPr>
                <p:spPr bwMode="auto">
                  <a:xfrm>
                    <a:off x="3841"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381" name="Rectangle 380"/>
                  <p:cNvSpPr>
                    <a:spLocks noChangeArrowheads="1"/>
                  </p:cNvSpPr>
                  <p:nvPr/>
                </p:nvSpPr>
                <p:spPr bwMode="auto">
                  <a:xfrm>
                    <a:off x="4068" y="2015"/>
                    <a:ext cx="210"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382" name="Rectangle 381"/>
                  <p:cNvSpPr>
                    <a:spLocks noChangeArrowheads="1"/>
                  </p:cNvSpPr>
                  <p:nvPr/>
                </p:nvSpPr>
                <p:spPr bwMode="auto">
                  <a:xfrm>
                    <a:off x="4296"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nvGrpSpPr>
                <p:cNvPr id="321" name="Group 382"/>
                <p:cNvGrpSpPr>
                  <a:grpSpLocks/>
                </p:cNvGrpSpPr>
                <p:nvPr/>
              </p:nvGrpSpPr>
              <p:grpSpPr bwMode="auto">
                <a:xfrm>
                  <a:off x="5188" y="2060"/>
                  <a:ext cx="82" cy="553"/>
                  <a:chOff x="4416" y="2184"/>
                  <a:chExt cx="69" cy="765"/>
                </a:xfrm>
              </p:grpSpPr>
              <p:sp>
                <p:nvSpPr>
                  <p:cNvPr id="374" name="Rectangle 383"/>
                  <p:cNvSpPr>
                    <a:spLocks noChangeArrowheads="1"/>
                  </p:cNvSpPr>
                  <p:nvPr/>
                </p:nvSpPr>
                <p:spPr bwMode="auto">
                  <a:xfrm>
                    <a:off x="4416" y="2817"/>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375" name="Rectangle 384"/>
                  <p:cNvSpPr>
                    <a:spLocks noChangeArrowheads="1"/>
                  </p:cNvSpPr>
                  <p:nvPr/>
                </p:nvSpPr>
                <p:spPr bwMode="auto">
                  <a:xfrm>
                    <a:off x="4416" y="2662"/>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376" name="Rectangle 385"/>
                  <p:cNvSpPr>
                    <a:spLocks noChangeArrowheads="1"/>
                  </p:cNvSpPr>
                  <p:nvPr/>
                </p:nvSpPr>
                <p:spPr bwMode="auto">
                  <a:xfrm>
                    <a:off x="4416" y="2503"/>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377" name="Rectangle 386"/>
                  <p:cNvSpPr>
                    <a:spLocks noChangeArrowheads="1"/>
                  </p:cNvSpPr>
                  <p:nvPr/>
                </p:nvSpPr>
                <p:spPr bwMode="auto">
                  <a:xfrm>
                    <a:off x="4416" y="2348"/>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378" name="Rectangle 387"/>
                  <p:cNvSpPr>
                    <a:spLocks noChangeArrowheads="1"/>
                  </p:cNvSpPr>
                  <p:nvPr/>
                </p:nvSpPr>
                <p:spPr bwMode="auto">
                  <a:xfrm>
                    <a:off x="4416" y="2184"/>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322" name="Group 388"/>
                <p:cNvGrpSpPr>
                  <a:grpSpLocks/>
                </p:cNvGrpSpPr>
                <p:nvPr/>
              </p:nvGrpSpPr>
              <p:grpSpPr bwMode="auto">
                <a:xfrm>
                  <a:off x="5267" y="2060"/>
                  <a:ext cx="135" cy="553"/>
                  <a:chOff x="3756" y="2184"/>
                  <a:chExt cx="184" cy="672"/>
                </a:xfrm>
              </p:grpSpPr>
              <p:sp>
                <p:nvSpPr>
                  <p:cNvPr id="369" name="Rectangle 389"/>
                  <p:cNvSpPr>
                    <a:spLocks noChangeArrowheads="1"/>
                  </p:cNvSpPr>
                  <p:nvPr/>
                </p:nvSpPr>
                <p:spPr bwMode="auto">
                  <a:xfrm>
                    <a:off x="3756" y="2740"/>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370" name="Rectangle 390"/>
                  <p:cNvSpPr>
                    <a:spLocks noChangeArrowheads="1"/>
                  </p:cNvSpPr>
                  <p:nvPr/>
                </p:nvSpPr>
                <p:spPr bwMode="auto">
                  <a:xfrm>
                    <a:off x="3756" y="260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371" name="Rectangle 391"/>
                  <p:cNvSpPr>
                    <a:spLocks noChangeArrowheads="1"/>
                  </p:cNvSpPr>
                  <p:nvPr/>
                </p:nvSpPr>
                <p:spPr bwMode="auto">
                  <a:xfrm>
                    <a:off x="3756" y="246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372" name="Rectangle 392"/>
                  <p:cNvSpPr>
                    <a:spLocks noChangeArrowheads="1"/>
                  </p:cNvSpPr>
                  <p:nvPr/>
                </p:nvSpPr>
                <p:spPr bwMode="auto">
                  <a:xfrm>
                    <a:off x="3756" y="2328"/>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373" name="Rectangle 393"/>
                  <p:cNvSpPr>
                    <a:spLocks noChangeArrowheads="1"/>
                  </p:cNvSpPr>
                  <p:nvPr/>
                </p:nvSpPr>
                <p:spPr bwMode="auto">
                  <a:xfrm>
                    <a:off x="3756" y="218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nvGrpSpPr>
                <p:cNvPr id="323" name="Group 394"/>
                <p:cNvGrpSpPr>
                  <a:grpSpLocks/>
                </p:cNvGrpSpPr>
                <p:nvPr/>
              </p:nvGrpSpPr>
              <p:grpSpPr bwMode="auto">
                <a:xfrm>
                  <a:off x="3952" y="2065"/>
                  <a:ext cx="153" cy="553"/>
                  <a:chOff x="3394" y="3127"/>
                  <a:chExt cx="128" cy="765"/>
                </a:xfrm>
              </p:grpSpPr>
              <p:sp>
                <p:nvSpPr>
                  <p:cNvPr id="364" name="Rectangle 395"/>
                  <p:cNvSpPr>
                    <a:spLocks noChangeArrowheads="1"/>
                  </p:cNvSpPr>
                  <p:nvPr/>
                </p:nvSpPr>
                <p:spPr bwMode="auto">
                  <a:xfrm>
                    <a:off x="3394" y="3760"/>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365" name="Rectangle 396"/>
                  <p:cNvSpPr>
                    <a:spLocks noChangeArrowheads="1"/>
                  </p:cNvSpPr>
                  <p:nvPr/>
                </p:nvSpPr>
                <p:spPr bwMode="auto">
                  <a:xfrm>
                    <a:off x="3394" y="3605"/>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366" name="Rectangle 397"/>
                  <p:cNvSpPr>
                    <a:spLocks noChangeArrowheads="1"/>
                  </p:cNvSpPr>
                  <p:nvPr/>
                </p:nvSpPr>
                <p:spPr bwMode="auto">
                  <a:xfrm>
                    <a:off x="3394" y="3446"/>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367" name="Rectangle 398"/>
                  <p:cNvSpPr>
                    <a:spLocks noChangeArrowheads="1"/>
                  </p:cNvSpPr>
                  <p:nvPr/>
                </p:nvSpPr>
                <p:spPr bwMode="auto">
                  <a:xfrm>
                    <a:off x="3394" y="3291"/>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368" name="Rectangle 399"/>
                  <p:cNvSpPr>
                    <a:spLocks noChangeArrowheads="1"/>
                  </p:cNvSpPr>
                  <p:nvPr/>
                </p:nvSpPr>
                <p:spPr bwMode="auto">
                  <a:xfrm>
                    <a:off x="3394" y="3127"/>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nvGrpSpPr>
                <p:cNvPr id="324" name="Group 400"/>
                <p:cNvGrpSpPr>
                  <a:grpSpLocks/>
                </p:cNvGrpSpPr>
                <p:nvPr/>
              </p:nvGrpSpPr>
              <p:grpSpPr bwMode="auto">
                <a:xfrm>
                  <a:off x="4110" y="2065"/>
                  <a:ext cx="66" cy="553"/>
                  <a:chOff x="3756" y="2184"/>
                  <a:chExt cx="184" cy="672"/>
                </a:xfrm>
              </p:grpSpPr>
              <p:sp>
                <p:nvSpPr>
                  <p:cNvPr id="359" name="Rectangle 401"/>
                  <p:cNvSpPr>
                    <a:spLocks noChangeArrowheads="1"/>
                  </p:cNvSpPr>
                  <p:nvPr/>
                </p:nvSpPr>
                <p:spPr bwMode="auto">
                  <a:xfrm>
                    <a:off x="3756" y="2740"/>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360" name="Rectangle 402"/>
                  <p:cNvSpPr>
                    <a:spLocks noChangeArrowheads="1"/>
                  </p:cNvSpPr>
                  <p:nvPr/>
                </p:nvSpPr>
                <p:spPr bwMode="auto">
                  <a:xfrm>
                    <a:off x="3756" y="260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361" name="Rectangle 403"/>
                  <p:cNvSpPr>
                    <a:spLocks noChangeArrowheads="1"/>
                  </p:cNvSpPr>
                  <p:nvPr/>
                </p:nvSpPr>
                <p:spPr bwMode="auto">
                  <a:xfrm>
                    <a:off x="3756" y="246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362" name="Rectangle 404"/>
                  <p:cNvSpPr>
                    <a:spLocks noChangeArrowheads="1"/>
                  </p:cNvSpPr>
                  <p:nvPr/>
                </p:nvSpPr>
                <p:spPr bwMode="auto">
                  <a:xfrm>
                    <a:off x="3756" y="2328"/>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363" name="Rectangle 405"/>
                  <p:cNvSpPr>
                    <a:spLocks noChangeArrowheads="1"/>
                  </p:cNvSpPr>
                  <p:nvPr/>
                </p:nvSpPr>
                <p:spPr bwMode="auto">
                  <a:xfrm>
                    <a:off x="3756" y="218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325" name="Group 406"/>
                <p:cNvGrpSpPr>
                  <a:grpSpLocks/>
                </p:cNvGrpSpPr>
                <p:nvPr/>
              </p:nvGrpSpPr>
              <p:grpSpPr bwMode="auto">
                <a:xfrm flipV="1">
                  <a:off x="4114" y="3404"/>
                  <a:ext cx="1070" cy="44"/>
                  <a:chOff x="3613" y="2015"/>
                  <a:chExt cx="892" cy="132"/>
                </a:xfrm>
              </p:grpSpPr>
              <p:sp>
                <p:nvSpPr>
                  <p:cNvPr id="355" name="Rectangle 407"/>
                  <p:cNvSpPr>
                    <a:spLocks noChangeArrowheads="1"/>
                  </p:cNvSpPr>
                  <p:nvPr/>
                </p:nvSpPr>
                <p:spPr bwMode="auto">
                  <a:xfrm>
                    <a:off x="3613"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356" name="Rectangle 408"/>
                  <p:cNvSpPr>
                    <a:spLocks noChangeArrowheads="1"/>
                  </p:cNvSpPr>
                  <p:nvPr/>
                </p:nvSpPr>
                <p:spPr bwMode="auto">
                  <a:xfrm>
                    <a:off x="3841"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357" name="Rectangle 409"/>
                  <p:cNvSpPr>
                    <a:spLocks noChangeArrowheads="1"/>
                  </p:cNvSpPr>
                  <p:nvPr/>
                </p:nvSpPr>
                <p:spPr bwMode="auto">
                  <a:xfrm>
                    <a:off x="4068" y="2015"/>
                    <a:ext cx="210"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358" name="Rectangle 410"/>
                  <p:cNvSpPr>
                    <a:spLocks noChangeArrowheads="1"/>
                  </p:cNvSpPr>
                  <p:nvPr/>
                </p:nvSpPr>
                <p:spPr bwMode="auto">
                  <a:xfrm>
                    <a:off x="4296"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nvGrpSpPr>
                <p:cNvPr id="326" name="Group 411"/>
                <p:cNvGrpSpPr>
                  <a:grpSpLocks/>
                </p:cNvGrpSpPr>
                <p:nvPr/>
              </p:nvGrpSpPr>
              <p:grpSpPr bwMode="auto">
                <a:xfrm flipV="1">
                  <a:off x="4114" y="3361"/>
                  <a:ext cx="1070" cy="43"/>
                  <a:chOff x="3564" y="2052"/>
                  <a:chExt cx="892" cy="59"/>
                </a:xfrm>
              </p:grpSpPr>
              <p:sp>
                <p:nvSpPr>
                  <p:cNvPr id="351" name="Rectangle 412"/>
                  <p:cNvSpPr>
                    <a:spLocks noChangeArrowheads="1"/>
                  </p:cNvSpPr>
                  <p:nvPr/>
                </p:nvSpPr>
                <p:spPr bwMode="auto">
                  <a:xfrm>
                    <a:off x="3564"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352" name="Rectangle 413"/>
                  <p:cNvSpPr>
                    <a:spLocks noChangeArrowheads="1"/>
                  </p:cNvSpPr>
                  <p:nvPr/>
                </p:nvSpPr>
                <p:spPr bwMode="auto">
                  <a:xfrm>
                    <a:off x="3792"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353" name="Rectangle 414"/>
                  <p:cNvSpPr>
                    <a:spLocks noChangeArrowheads="1"/>
                  </p:cNvSpPr>
                  <p:nvPr/>
                </p:nvSpPr>
                <p:spPr bwMode="auto">
                  <a:xfrm>
                    <a:off x="4019" y="2052"/>
                    <a:ext cx="210"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354" name="Rectangle 415"/>
                  <p:cNvSpPr>
                    <a:spLocks noChangeArrowheads="1"/>
                  </p:cNvSpPr>
                  <p:nvPr/>
                </p:nvSpPr>
                <p:spPr bwMode="auto">
                  <a:xfrm>
                    <a:off x="4247"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327" name="Group 416"/>
                <p:cNvGrpSpPr>
                  <a:grpSpLocks/>
                </p:cNvGrpSpPr>
                <p:nvPr/>
              </p:nvGrpSpPr>
              <p:grpSpPr bwMode="auto">
                <a:xfrm>
                  <a:off x="3935" y="2740"/>
                  <a:ext cx="153" cy="554"/>
                  <a:chOff x="3394" y="3127"/>
                  <a:chExt cx="128" cy="765"/>
                </a:xfrm>
              </p:grpSpPr>
              <p:sp>
                <p:nvSpPr>
                  <p:cNvPr id="346" name="Rectangle 417"/>
                  <p:cNvSpPr>
                    <a:spLocks noChangeArrowheads="1"/>
                  </p:cNvSpPr>
                  <p:nvPr/>
                </p:nvSpPr>
                <p:spPr bwMode="auto">
                  <a:xfrm>
                    <a:off x="3394" y="3760"/>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347" name="Rectangle 418"/>
                  <p:cNvSpPr>
                    <a:spLocks noChangeArrowheads="1"/>
                  </p:cNvSpPr>
                  <p:nvPr/>
                </p:nvSpPr>
                <p:spPr bwMode="auto">
                  <a:xfrm>
                    <a:off x="3394" y="3605"/>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348" name="Rectangle 419"/>
                  <p:cNvSpPr>
                    <a:spLocks noChangeArrowheads="1"/>
                  </p:cNvSpPr>
                  <p:nvPr/>
                </p:nvSpPr>
                <p:spPr bwMode="auto">
                  <a:xfrm>
                    <a:off x="3394" y="3446"/>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349" name="Rectangle 420"/>
                  <p:cNvSpPr>
                    <a:spLocks noChangeArrowheads="1"/>
                  </p:cNvSpPr>
                  <p:nvPr/>
                </p:nvSpPr>
                <p:spPr bwMode="auto">
                  <a:xfrm>
                    <a:off x="3394" y="3291"/>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350" name="Rectangle 421"/>
                  <p:cNvSpPr>
                    <a:spLocks noChangeArrowheads="1"/>
                  </p:cNvSpPr>
                  <p:nvPr/>
                </p:nvSpPr>
                <p:spPr bwMode="auto">
                  <a:xfrm>
                    <a:off x="3394" y="3127"/>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nvGrpSpPr>
                <p:cNvPr id="328" name="Group 422"/>
                <p:cNvGrpSpPr>
                  <a:grpSpLocks/>
                </p:cNvGrpSpPr>
                <p:nvPr/>
              </p:nvGrpSpPr>
              <p:grpSpPr bwMode="auto">
                <a:xfrm>
                  <a:off x="4093" y="2740"/>
                  <a:ext cx="66" cy="554"/>
                  <a:chOff x="3756" y="2184"/>
                  <a:chExt cx="184" cy="672"/>
                </a:xfrm>
              </p:grpSpPr>
              <p:sp>
                <p:nvSpPr>
                  <p:cNvPr id="341" name="Rectangle 423"/>
                  <p:cNvSpPr>
                    <a:spLocks noChangeArrowheads="1"/>
                  </p:cNvSpPr>
                  <p:nvPr/>
                </p:nvSpPr>
                <p:spPr bwMode="auto">
                  <a:xfrm>
                    <a:off x="3756" y="2740"/>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342" name="Rectangle 424"/>
                  <p:cNvSpPr>
                    <a:spLocks noChangeArrowheads="1"/>
                  </p:cNvSpPr>
                  <p:nvPr/>
                </p:nvSpPr>
                <p:spPr bwMode="auto">
                  <a:xfrm>
                    <a:off x="3756" y="260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343" name="Rectangle 425"/>
                  <p:cNvSpPr>
                    <a:spLocks noChangeArrowheads="1"/>
                  </p:cNvSpPr>
                  <p:nvPr/>
                </p:nvSpPr>
                <p:spPr bwMode="auto">
                  <a:xfrm>
                    <a:off x="3756" y="246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344" name="Rectangle 426"/>
                  <p:cNvSpPr>
                    <a:spLocks noChangeArrowheads="1"/>
                  </p:cNvSpPr>
                  <p:nvPr/>
                </p:nvSpPr>
                <p:spPr bwMode="auto">
                  <a:xfrm>
                    <a:off x="3756" y="2328"/>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345" name="Rectangle 427"/>
                  <p:cNvSpPr>
                    <a:spLocks noChangeArrowheads="1"/>
                  </p:cNvSpPr>
                  <p:nvPr/>
                </p:nvSpPr>
                <p:spPr bwMode="auto">
                  <a:xfrm>
                    <a:off x="3756" y="218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329" name="Group 428"/>
                <p:cNvGrpSpPr>
                  <a:grpSpLocks/>
                </p:cNvGrpSpPr>
                <p:nvPr/>
              </p:nvGrpSpPr>
              <p:grpSpPr bwMode="auto">
                <a:xfrm>
                  <a:off x="5186" y="2714"/>
                  <a:ext cx="83" cy="554"/>
                  <a:chOff x="4416" y="2184"/>
                  <a:chExt cx="69" cy="765"/>
                </a:xfrm>
              </p:grpSpPr>
              <p:sp>
                <p:nvSpPr>
                  <p:cNvPr id="336" name="Rectangle 429"/>
                  <p:cNvSpPr>
                    <a:spLocks noChangeArrowheads="1"/>
                  </p:cNvSpPr>
                  <p:nvPr/>
                </p:nvSpPr>
                <p:spPr bwMode="auto">
                  <a:xfrm>
                    <a:off x="4416" y="2817"/>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337" name="Rectangle 430"/>
                  <p:cNvSpPr>
                    <a:spLocks noChangeArrowheads="1"/>
                  </p:cNvSpPr>
                  <p:nvPr/>
                </p:nvSpPr>
                <p:spPr bwMode="auto">
                  <a:xfrm>
                    <a:off x="4416" y="2662"/>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338" name="Rectangle 431"/>
                  <p:cNvSpPr>
                    <a:spLocks noChangeArrowheads="1"/>
                  </p:cNvSpPr>
                  <p:nvPr/>
                </p:nvSpPr>
                <p:spPr bwMode="auto">
                  <a:xfrm>
                    <a:off x="4416" y="2503"/>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339" name="Rectangle 432"/>
                  <p:cNvSpPr>
                    <a:spLocks noChangeArrowheads="1"/>
                  </p:cNvSpPr>
                  <p:nvPr/>
                </p:nvSpPr>
                <p:spPr bwMode="auto">
                  <a:xfrm>
                    <a:off x="4416" y="2348"/>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340" name="Rectangle 433"/>
                  <p:cNvSpPr>
                    <a:spLocks noChangeArrowheads="1"/>
                  </p:cNvSpPr>
                  <p:nvPr/>
                </p:nvSpPr>
                <p:spPr bwMode="auto">
                  <a:xfrm>
                    <a:off x="4416" y="2184"/>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330" name="Group 434"/>
                <p:cNvGrpSpPr>
                  <a:grpSpLocks/>
                </p:cNvGrpSpPr>
                <p:nvPr/>
              </p:nvGrpSpPr>
              <p:grpSpPr bwMode="auto">
                <a:xfrm>
                  <a:off x="5266" y="2714"/>
                  <a:ext cx="135" cy="554"/>
                  <a:chOff x="3756" y="2184"/>
                  <a:chExt cx="184" cy="672"/>
                </a:xfrm>
              </p:grpSpPr>
              <p:sp>
                <p:nvSpPr>
                  <p:cNvPr id="331" name="Rectangle 435"/>
                  <p:cNvSpPr>
                    <a:spLocks noChangeArrowheads="1"/>
                  </p:cNvSpPr>
                  <p:nvPr/>
                </p:nvSpPr>
                <p:spPr bwMode="auto">
                  <a:xfrm>
                    <a:off x="3756" y="2740"/>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332" name="Rectangle 436"/>
                  <p:cNvSpPr>
                    <a:spLocks noChangeArrowheads="1"/>
                  </p:cNvSpPr>
                  <p:nvPr/>
                </p:nvSpPr>
                <p:spPr bwMode="auto">
                  <a:xfrm>
                    <a:off x="3756" y="260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333" name="Rectangle 437"/>
                  <p:cNvSpPr>
                    <a:spLocks noChangeArrowheads="1"/>
                  </p:cNvSpPr>
                  <p:nvPr/>
                </p:nvSpPr>
                <p:spPr bwMode="auto">
                  <a:xfrm>
                    <a:off x="3756" y="246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334" name="Rectangle 438"/>
                  <p:cNvSpPr>
                    <a:spLocks noChangeArrowheads="1"/>
                  </p:cNvSpPr>
                  <p:nvPr/>
                </p:nvSpPr>
                <p:spPr bwMode="auto">
                  <a:xfrm>
                    <a:off x="3756" y="2328"/>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335" name="Rectangle 439"/>
                  <p:cNvSpPr>
                    <a:spLocks noChangeArrowheads="1"/>
                  </p:cNvSpPr>
                  <p:nvPr/>
                </p:nvSpPr>
                <p:spPr bwMode="auto">
                  <a:xfrm>
                    <a:off x="3756" y="218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pic>
            <p:nvPicPr>
              <p:cNvPr id="317" name="Picture 440"/>
              <p:cNvPicPr>
                <a:picLocks noChangeArrowheads="1"/>
              </p:cNvPicPr>
              <p:nvPr/>
            </p:nvPicPr>
            <p:blipFill>
              <a:blip r:embed="rId3" cstate="print"/>
              <a:srcRect/>
              <a:stretch>
                <a:fillRect/>
              </a:stretch>
            </p:blipFill>
            <p:spPr bwMode="auto">
              <a:xfrm>
                <a:off x="3200" y="3633"/>
                <a:ext cx="441" cy="356"/>
              </a:xfrm>
              <a:prstGeom prst="rect">
                <a:avLst/>
              </a:prstGeom>
              <a:noFill/>
              <a:ln w="12700">
                <a:noFill/>
                <a:miter lim="800000"/>
                <a:headEnd/>
                <a:tailEnd/>
              </a:ln>
              <a:effectLst/>
            </p:spPr>
          </p:pic>
        </p:grpSp>
        <p:grpSp>
          <p:nvGrpSpPr>
            <p:cNvPr id="244" name="Group 369"/>
            <p:cNvGrpSpPr>
              <a:grpSpLocks noChangeAspect="1"/>
            </p:cNvGrpSpPr>
            <p:nvPr/>
          </p:nvGrpSpPr>
          <p:grpSpPr bwMode="auto">
            <a:xfrm>
              <a:off x="8837839" y="4891773"/>
              <a:ext cx="655320" cy="450014"/>
              <a:chOff x="3075" y="3601"/>
              <a:chExt cx="674" cy="481"/>
            </a:xfrm>
          </p:grpSpPr>
          <p:grpSp>
            <p:nvGrpSpPr>
              <p:cNvPr id="245" name="Group 370"/>
              <p:cNvGrpSpPr>
                <a:grpSpLocks/>
              </p:cNvGrpSpPr>
              <p:nvPr/>
            </p:nvGrpSpPr>
            <p:grpSpPr bwMode="auto">
              <a:xfrm>
                <a:off x="3075" y="3601"/>
                <a:ext cx="674" cy="481"/>
                <a:chOff x="3935" y="1924"/>
                <a:chExt cx="1467" cy="1524"/>
              </a:xfrm>
            </p:grpSpPr>
            <p:sp>
              <p:nvSpPr>
                <p:cNvPr id="247" name="AutoShape 371"/>
                <p:cNvSpPr>
                  <a:spLocks noChangeArrowheads="1"/>
                </p:cNvSpPr>
                <p:nvPr/>
              </p:nvSpPr>
              <p:spPr bwMode="auto">
                <a:xfrm>
                  <a:off x="4282" y="2052"/>
                  <a:ext cx="786" cy="1167"/>
                </a:xfrm>
                <a:custGeom>
                  <a:avLst/>
                  <a:gdLst>
                    <a:gd name="G0" fmla="+- 4988 0 0"/>
                    <a:gd name="G1" fmla="+- 8025 0 0"/>
                    <a:gd name="G2" fmla="+- 3646 0 0"/>
                    <a:gd name="G3" fmla="+- 21600 0 4988"/>
                    <a:gd name="G4" fmla="+- 21600 0 8025"/>
                    <a:gd name="G5" fmla="+- 21600 0 3646"/>
                    <a:gd name="G6" fmla="+- 4988 0 10800"/>
                    <a:gd name="G7" fmla="+- 8025 0 10800"/>
                    <a:gd name="G8" fmla="*/ G7 3646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4988" y="3646"/>
                      </a:lnTo>
                      <a:lnTo>
                        <a:pt x="8025" y="3646"/>
                      </a:lnTo>
                      <a:lnTo>
                        <a:pt x="8025" y="8025"/>
                      </a:lnTo>
                      <a:lnTo>
                        <a:pt x="3646" y="8025"/>
                      </a:lnTo>
                      <a:lnTo>
                        <a:pt x="3646" y="4988"/>
                      </a:lnTo>
                      <a:lnTo>
                        <a:pt x="0" y="10800"/>
                      </a:lnTo>
                      <a:lnTo>
                        <a:pt x="3646" y="16612"/>
                      </a:lnTo>
                      <a:lnTo>
                        <a:pt x="3646" y="13575"/>
                      </a:lnTo>
                      <a:lnTo>
                        <a:pt x="8025" y="13575"/>
                      </a:lnTo>
                      <a:lnTo>
                        <a:pt x="8025" y="17954"/>
                      </a:lnTo>
                      <a:lnTo>
                        <a:pt x="4988" y="17954"/>
                      </a:lnTo>
                      <a:lnTo>
                        <a:pt x="10800" y="21600"/>
                      </a:lnTo>
                      <a:lnTo>
                        <a:pt x="16612" y="17954"/>
                      </a:lnTo>
                      <a:lnTo>
                        <a:pt x="13575" y="17954"/>
                      </a:lnTo>
                      <a:lnTo>
                        <a:pt x="13575" y="13575"/>
                      </a:lnTo>
                      <a:lnTo>
                        <a:pt x="17954" y="13575"/>
                      </a:lnTo>
                      <a:lnTo>
                        <a:pt x="17954" y="16612"/>
                      </a:lnTo>
                      <a:lnTo>
                        <a:pt x="21600" y="10800"/>
                      </a:lnTo>
                      <a:lnTo>
                        <a:pt x="17954" y="4988"/>
                      </a:lnTo>
                      <a:lnTo>
                        <a:pt x="17954" y="8025"/>
                      </a:lnTo>
                      <a:lnTo>
                        <a:pt x="13575" y="8025"/>
                      </a:lnTo>
                      <a:lnTo>
                        <a:pt x="13575" y="3646"/>
                      </a:lnTo>
                      <a:lnTo>
                        <a:pt x="16612" y="3646"/>
                      </a:lnTo>
                      <a:close/>
                    </a:path>
                  </a:pathLst>
                </a:cu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eaLnBrk="0" hangingPunct="0"/>
                  <a:endParaRPr lang="zh-CN" altLang="en-US" sz="2800">
                    <a:solidFill>
                      <a:schemeClr val="accent2"/>
                    </a:solidFill>
                    <a:ea typeface="宋体" charset="-122"/>
                  </a:endParaRPr>
                </a:p>
              </p:txBody>
            </p:sp>
            <p:grpSp>
              <p:nvGrpSpPr>
                <p:cNvPr id="248" name="Group 372"/>
                <p:cNvGrpSpPr>
                  <a:grpSpLocks/>
                </p:cNvGrpSpPr>
                <p:nvPr/>
              </p:nvGrpSpPr>
              <p:grpSpPr bwMode="auto">
                <a:xfrm>
                  <a:off x="4165" y="1965"/>
                  <a:ext cx="1071" cy="42"/>
                  <a:chOff x="3564" y="2052"/>
                  <a:chExt cx="892" cy="59"/>
                </a:xfrm>
              </p:grpSpPr>
              <p:sp>
                <p:nvSpPr>
                  <p:cNvPr id="312" name="Rectangle 373"/>
                  <p:cNvSpPr>
                    <a:spLocks noChangeArrowheads="1"/>
                  </p:cNvSpPr>
                  <p:nvPr/>
                </p:nvSpPr>
                <p:spPr bwMode="auto">
                  <a:xfrm>
                    <a:off x="3564"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313" name="Rectangle 374"/>
                  <p:cNvSpPr>
                    <a:spLocks noChangeArrowheads="1"/>
                  </p:cNvSpPr>
                  <p:nvPr/>
                </p:nvSpPr>
                <p:spPr bwMode="auto">
                  <a:xfrm>
                    <a:off x="3792"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314" name="Rectangle 375"/>
                  <p:cNvSpPr>
                    <a:spLocks noChangeArrowheads="1"/>
                  </p:cNvSpPr>
                  <p:nvPr/>
                </p:nvSpPr>
                <p:spPr bwMode="auto">
                  <a:xfrm>
                    <a:off x="4019" y="2052"/>
                    <a:ext cx="210"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315" name="Rectangle 376"/>
                  <p:cNvSpPr>
                    <a:spLocks noChangeArrowheads="1"/>
                  </p:cNvSpPr>
                  <p:nvPr/>
                </p:nvSpPr>
                <p:spPr bwMode="auto">
                  <a:xfrm>
                    <a:off x="4247"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249" name="Group 377"/>
                <p:cNvGrpSpPr>
                  <a:grpSpLocks/>
                </p:cNvGrpSpPr>
                <p:nvPr/>
              </p:nvGrpSpPr>
              <p:grpSpPr bwMode="auto">
                <a:xfrm>
                  <a:off x="4126" y="1924"/>
                  <a:ext cx="1070" cy="42"/>
                  <a:chOff x="3613" y="2015"/>
                  <a:chExt cx="892" cy="132"/>
                </a:xfrm>
              </p:grpSpPr>
              <p:sp>
                <p:nvSpPr>
                  <p:cNvPr id="308" name="Rectangle 378"/>
                  <p:cNvSpPr>
                    <a:spLocks noChangeArrowheads="1"/>
                  </p:cNvSpPr>
                  <p:nvPr/>
                </p:nvSpPr>
                <p:spPr bwMode="auto">
                  <a:xfrm>
                    <a:off x="3613"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309" name="Rectangle 379"/>
                  <p:cNvSpPr>
                    <a:spLocks noChangeArrowheads="1"/>
                  </p:cNvSpPr>
                  <p:nvPr/>
                </p:nvSpPr>
                <p:spPr bwMode="auto">
                  <a:xfrm>
                    <a:off x="3841"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310" name="Rectangle 380"/>
                  <p:cNvSpPr>
                    <a:spLocks noChangeArrowheads="1"/>
                  </p:cNvSpPr>
                  <p:nvPr/>
                </p:nvSpPr>
                <p:spPr bwMode="auto">
                  <a:xfrm>
                    <a:off x="4068" y="2015"/>
                    <a:ext cx="210"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311" name="Rectangle 381"/>
                  <p:cNvSpPr>
                    <a:spLocks noChangeArrowheads="1"/>
                  </p:cNvSpPr>
                  <p:nvPr/>
                </p:nvSpPr>
                <p:spPr bwMode="auto">
                  <a:xfrm>
                    <a:off x="4296"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nvGrpSpPr>
                <p:cNvPr id="250" name="Group 382"/>
                <p:cNvGrpSpPr>
                  <a:grpSpLocks/>
                </p:cNvGrpSpPr>
                <p:nvPr/>
              </p:nvGrpSpPr>
              <p:grpSpPr bwMode="auto">
                <a:xfrm>
                  <a:off x="5188" y="2060"/>
                  <a:ext cx="82" cy="553"/>
                  <a:chOff x="4416" y="2184"/>
                  <a:chExt cx="69" cy="765"/>
                </a:xfrm>
              </p:grpSpPr>
              <p:sp>
                <p:nvSpPr>
                  <p:cNvPr id="303" name="Rectangle 383"/>
                  <p:cNvSpPr>
                    <a:spLocks noChangeArrowheads="1"/>
                  </p:cNvSpPr>
                  <p:nvPr/>
                </p:nvSpPr>
                <p:spPr bwMode="auto">
                  <a:xfrm>
                    <a:off x="4416" y="2817"/>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304" name="Rectangle 384"/>
                  <p:cNvSpPr>
                    <a:spLocks noChangeArrowheads="1"/>
                  </p:cNvSpPr>
                  <p:nvPr/>
                </p:nvSpPr>
                <p:spPr bwMode="auto">
                  <a:xfrm>
                    <a:off x="4416" y="2662"/>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305" name="Rectangle 385"/>
                  <p:cNvSpPr>
                    <a:spLocks noChangeArrowheads="1"/>
                  </p:cNvSpPr>
                  <p:nvPr/>
                </p:nvSpPr>
                <p:spPr bwMode="auto">
                  <a:xfrm>
                    <a:off x="4416" y="2503"/>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306" name="Rectangle 386"/>
                  <p:cNvSpPr>
                    <a:spLocks noChangeArrowheads="1"/>
                  </p:cNvSpPr>
                  <p:nvPr/>
                </p:nvSpPr>
                <p:spPr bwMode="auto">
                  <a:xfrm>
                    <a:off x="4416" y="2348"/>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307" name="Rectangle 387"/>
                  <p:cNvSpPr>
                    <a:spLocks noChangeArrowheads="1"/>
                  </p:cNvSpPr>
                  <p:nvPr/>
                </p:nvSpPr>
                <p:spPr bwMode="auto">
                  <a:xfrm>
                    <a:off x="4416" y="2184"/>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251" name="Group 388"/>
                <p:cNvGrpSpPr>
                  <a:grpSpLocks/>
                </p:cNvGrpSpPr>
                <p:nvPr/>
              </p:nvGrpSpPr>
              <p:grpSpPr bwMode="auto">
                <a:xfrm>
                  <a:off x="5267" y="2060"/>
                  <a:ext cx="135" cy="553"/>
                  <a:chOff x="3756" y="2184"/>
                  <a:chExt cx="184" cy="672"/>
                </a:xfrm>
              </p:grpSpPr>
              <p:sp>
                <p:nvSpPr>
                  <p:cNvPr id="298" name="Rectangle 389"/>
                  <p:cNvSpPr>
                    <a:spLocks noChangeArrowheads="1"/>
                  </p:cNvSpPr>
                  <p:nvPr/>
                </p:nvSpPr>
                <p:spPr bwMode="auto">
                  <a:xfrm>
                    <a:off x="3756" y="2740"/>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299" name="Rectangle 390"/>
                  <p:cNvSpPr>
                    <a:spLocks noChangeArrowheads="1"/>
                  </p:cNvSpPr>
                  <p:nvPr/>
                </p:nvSpPr>
                <p:spPr bwMode="auto">
                  <a:xfrm>
                    <a:off x="3756" y="260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300" name="Rectangle 391"/>
                  <p:cNvSpPr>
                    <a:spLocks noChangeArrowheads="1"/>
                  </p:cNvSpPr>
                  <p:nvPr/>
                </p:nvSpPr>
                <p:spPr bwMode="auto">
                  <a:xfrm>
                    <a:off x="3756" y="246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301" name="Rectangle 392"/>
                  <p:cNvSpPr>
                    <a:spLocks noChangeArrowheads="1"/>
                  </p:cNvSpPr>
                  <p:nvPr/>
                </p:nvSpPr>
                <p:spPr bwMode="auto">
                  <a:xfrm>
                    <a:off x="3756" y="2328"/>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302" name="Rectangle 393"/>
                  <p:cNvSpPr>
                    <a:spLocks noChangeArrowheads="1"/>
                  </p:cNvSpPr>
                  <p:nvPr/>
                </p:nvSpPr>
                <p:spPr bwMode="auto">
                  <a:xfrm>
                    <a:off x="3756" y="218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nvGrpSpPr>
                <p:cNvPr id="252" name="Group 394"/>
                <p:cNvGrpSpPr>
                  <a:grpSpLocks/>
                </p:cNvGrpSpPr>
                <p:nvPr/>
              </p:nvGrpSpPr>
              <p:grpSpPr bwMode="auto">
                <a:xfrm>
                  <a:off x="3952" y="2065"/>
                  <a:ext cx="153" cy="553"/>
                  <a:chOff x="3394" y="3127"/>
                  <a:chExt cx="128" cy="765"/>
                </a:xfrm>
              </p:grpSpPr>
              <p:sp>
                <p:nvSpPr>
                  <p:cNvPr id="293" name="Rectangle 395"/>
                  <p:cNvSpPr>
                    <a:spLocks noChangeArrowheads="1"/>
                  </p:cNvSpPr>
                  <p:nvPr/>
                </p:nvSpPr>
                <p:spPr bwMode="auto">
                  <a:xfrm>
                    <a:off x="3394" y="3760"/>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294" name="Rectangle 396"/>
                  <p:cNvSpPr>
                    <a:spLocks noChangeArrowheads="1"/>
                  </p:cNvSpPr>
                  <p:nvPr/>
                </p:nvSpPr>
                <p:spPr bwMode="auto">
                  <a:xfrm>
                    <a:off x="3394" y="3605"/>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295" name="Rectangle 397"/>
                  <p:cNvSpPr>
                    <a:spLocks noChangeArrowheads="1"/>
                  </p:cNvSpPr>
                  <p:nvPr/>
                </p:nvSpPr>
                <p:spPr bwMode="auto">
                  <a:xfrm>
                    <a:off x="3394" y="3446"/>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296" name="Rectangle 398"/>
                  <p:cNvSpPr>
                    <a:spLocks noChangeArrowheads="1"/>
                  </p:cNvSpPr>
                  <p:nvPr/>
                </p:nvSpPr>
                <p:spPr bwMode="auto">
                  <a:xfrm>
                    <a:off x="3394" y="3291"/>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297" name="Rectangle 399"/>
                  <p:cNvSpPr>
                    <a:spLocks noChangeArrowheads="1"/>
                  </p:cNvSpPr>
                  <p:nvPr/>
                </p:nvSpPr>
                <p:spPr bwMode="auto">
                  <a:xfrm>
                    <a:off x="3394" y="3127"/>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nvGrpSpPr>
                <p:cNvPr id="253" name="Group 400"/>
                <p:cNvGrpSpPr>
                  <a:grpSpLocks/>
                </p:cNvGrpSpPr>
                <p:nvPr/>
              </p:nvGrpSpPr>
              <p:grpSpPr bwMode="auto">
                <a:xfrm>
                  <a:off x="4110" y="2065"/>
                  <a:ext cx="66" cy="553"/>
                  <a:chOff x="3756" y="2184"/>
                  <a:chExt cx="184" cy="672"/>
                </a:xfrm>
              </p:grpSpPr>
              <p:sp>
                <p:nvSpPr>
                  <p:cNvPr id="288" name="Rectangle 401"/>
                  <p:cNvSpPr>
                    <a:spLocks noChangeArrowheads="1"/>
                  </p:cNvSpPr>
                  <p:nvPr/>
                </p:nvSpPr>
                <p:spPr bwMode="auto">
                  <a:xfrm>
                    <a:off x="3756" y="2740"/>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289" name="Rectangle 402"/>
                  <p:cNvSpPr>
                    <a:spLocks noChangeArrowheads="1"/>
                  </p:cNvSpPr>
                  <p:nvPr/>
                </p:nvSpPr>
                <p:spPr bwMode="auto">
                  <a:xfrm>
                    <a:off x="3756" y="260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290" name="Rectangle 403"/>
                  <p:cNvSpPr>
                    <a:spLocks noChangeArrowheads="1"/>
                  </p:cNvSpPr>
                  <p:nvPr/>
                </p:nvSpPr>
                <p:spPr bwMode="auto">
                  <a:xfrm>
                    <a:off x="3756" y="246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291" name="Rectangle 404"/>
                  <p:cNvSpPr>
                    <a:spLocks noChangeArrowheads="1"/>
                  </p:cNvSpPr>
                  <p:nvPr/>
                </p:nvSpPr>
                <p:spPr bwMode="auto">
                  <a:xfrm>
                    <a:off x="3756" y="2328"/>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292" name="Rectangle 405"/>
                  <p:cNvSpPr>
                    <a:spLocks noChangeArrowheads="1"/>
                  </p:cNvSpPr>
                  <p:nvPr/>
                </p:nvSpPr>
                <p:spPr bwMode="auto">
                  <a:xfrm>
                    <a:off x="3756" y="218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254" name="Group 406"/>
                <p:cNvGrpSpPr>
                  <a:grpSpLocks/>
                </p:cNvGrpSpPr>
                <p:nvPr/>
              </p:nvGrpSpPr>
              <p:grpSpPr bwMode="auto">
                <a:xfrm flipV="1">
                  <a:off x="4114" y="3404"/>
                  <a:ext cx="1070" cy="44"/>
                  <a:chOff x="3613" y="2015"/>
                  <a:chExt cx="892" cy="132"/>
                </a:xfrm>
              </p:grpSpPr>
              <p:sp>
                <p:nvSpPr>
                  <p:cNvPr id="284" name="Rectangle 407"/>
                  <p:cNvSpPr>
                    <a:spLocks noChangeArrowheads="1"/>
                  </p:cNvSpPr>
                  <p:nvPr/>
                </p:nvSpPr>
                <p:spPr bwMode="auto">
                  <a:xfrm>
                    <a:off x="3613"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285" name="Rectangle 408"/>
                  <p:cNvSpPr>
                    <a:spLocks noChangeArrowheads="1"/>
                  </p:cNvSpPr>
                  <p:nvPr/>
                </p:nvSpPr>
                <p:spPr bwMode="auto">
                  <a:xfrm>
                    <a:off x="3841"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286" name="Rectangle 409"/>
                  <p:cNvSpPr>
                    <a:spLocks noChangeArrowheads="1"/>
                  </p:cNvSpPr>
                  <p:nvPr/>
                </p:nvSpPr>
                <p:spPr bwMode="auto">
                  <a:xfrm>
                    <a:off x="4068" y="2015"/>
                    <a:ext cx="210"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287" name="Rectangle 410"/>
                  <p:cNvSpPr>
                    <a:spLocks noChangeArrowheads="1"/>
                  </p:cNvSpPr>
                  <p:nvPr/>
                </p:nvSpPr>
                <p:spPr bwMode="auto">
                  <a:xfrm>
                    <a:off x="4296"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nvGrpSpPr>
                <p:cNvPr id="255" name="Group 411"/>
                <p:cNvGrpSpPr>
                  <a:grpSpLocks/>
                </p:cNvGrpSpPr>
                <p:nvPr/>
              </p:nvGrpSpPr>
              <p:grpSpPr bwMode="auto">
                <a:xfrm flipV="1">
                  <a:off x="4114" y="3361"/>
                  <a:ext cx="1070" cy="43"/>
                  <a:chOff x="3564" y="2052"/>
                  <a:chExt cx="892" cy="59"/>
                </a:xfrm>
              </p:grpSpPr>
              <p:sp>
                <p:nvSpPr>
                  <p:cNvPr id="280" name="Rectangle 412"/>
                  <p:cNvSpPr>
                    <a:spLocks noChangeArrowheads="1"/>
                  </p:cNvSpPr>
                  <p:nvPr/>
                </p:nvSpPr>
                <p:spPr bwMode="auto">
                  <a:xfrm>
                    <a:off x="3564"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281" name="Rectangle 413"/>
                  <p:cNvSpPr>
                    <a:spLocks noChangeArrowheads="1"/>
                  </p:cNvSpPr>
                  <p:nvPr/>
                </p:nvSpPr>
                <p:spPr bwMode="auto">
                  <a:xfrm>
                    <a:off x="3792"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282" name="Rectangle 414"/>
                  <p:cNvSpPr>
                    <a:spLocks noChangeArrowheads="1"/>
                  </p:cNvSpPr>
                  <p:nvPr/>
                </p:nvSpPr>
                <p:spPr bwMode="auto">
                  <a:xfrm>
                    <a:off x="4019" y="2052"/>
                    <a:ext cx="210"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283" name="Rectangle 415"/>
                  <p:cNvSpPr>
                    <a:spLocks noChangeArrowheads="1"/>
                  </p:cNvSpPr>
                  <p:nvPr/>
                </p:nvSpPr>
                <p:spPr bwMode="auto">
                  <a:xfrm>
                    <a:off x="4247"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256" name="Group 416"/>
                <p:cNvGrpSpPr>
                  <a:grpSpLocks/>
                </p:cNvGrpSpPr>
                <p:nvPr/>
              </p:nvGrpSpPr>
              <p:grpSpPr bwMode="auto">
                <a:xfrm>
                  <a:off x="3935" y="2740"/>
                  <a:ext cx="153" cy="554"/>
                  <a:chOff x="3394" y="3127"/>
                  <a:chExt cx="128" cy="765"/>
                </a:xfrm>
              </p:grpSpPr>
              <p:sp>
                <p:nvSpPr>
                  <p:cNvPr id="275" name="Rectangle 417"/>
                  <p:cNvSpPr>
                    <a:spLocks noChangeArrowheads="1"/>
                  </p:cNvSpPr>
                  <p:nvPr/>
                </p:nvSpPr>
                <p:spPr bwMode="auto">
                  <a:xfrm>
                    <a:off x="3394" y="3760"/>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276" name="Rectangle 418"/>
                  <p:cNvSpPr>
                    <a:spLocks noChangeArrowheads="1"/>
                  </p:cNvSpPr>
                  <p:nvPr/>
                </p:nvSpPr>
                <p:spPr bwMode="auto">
                  <a:xfrm>
                    <a:off x="3394" y="3605"/>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277" name="Rectangle 419"/>
                  <p:cNvSpPr>
                    <a:spLocks noChangeArrowheads="1"/>
                  </p:cNvSpPr>
                  <p:nvPr/>
                </p:nvSpPr>
                <p:spPr bwMode="auto">
                  <a:xfrm>
                    <a:off x="3394" y="3446"/>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278" name="Rectangle 420"/>
                  <p:cNvSpPr>
                    <a:spLocks noChangeArrowheads="1"/>
                  </p:cNvSpPr>
                  <p:nvPr/>
                </p:nvSpPr>
                <p:spPr bwMode="auto">
                  <a:xfrm>
                    <a:off x="3394" y="3291"/>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279" name="Rectangle 421"/>
                  <p:cNvSpPr>
                    <a:spLocks noChangeArrowheads="1"/>
                  </p:cNvSpPr>
                  <p:nvPr/>
                </p:nvSpPr>
                <p:spPr bwMode="auto">
                  <a:xfrm>
                    <a:off x="3394" y="3127"/>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nvGrpSpPr>
                <p:cNvPr id="257" name="Group 422"/>
                <p:cNvGrpSpPr>
                  <a:grpSpLocks/>
                </p:cNvGrpSpPr>
                <p:nvPr/>
              </p:nvGrpSpPr>
              <p:grpSpPr bwMode="auto">
                <a:xfrm>
                  <a:off x="4093" y="2740"/>
                  <a:ext cx="66" cy="554"/>
                  <a:chOff x="3756" y="2184"/>
                  <a:chExt cx="184" cy="672"/>
                </a:xfrm>
              </p:grpSpPr>
              <p:sp>
                <p:nvSpPr>
                  <p:cNvPr id="270" name="Rectangle 423"/>
                  <p:cNvSpPr>
                    <a:spLocks noChangeArrowheads="1"/>
                  </p:cNvSpPr>
                  <p:nvPr/>
                </p:nvSpPr>
                <p:spPr bwMode="auto">
                  <a:xfrm>
                    <a:off x="3756" y="2740"/>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271" name="Rectangle 424"/>
                  <p:cNvSpPr>
                    <a:spLocks noChangeArrowheads="1"/>
                  </p:cNvSpPr>
                  <p:nvPr/>
                </p:nvSpPr>
                <p:spPr bwMode="auto">
                  <a:xfrm>
                    <a:off x="3756" y="260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272" name="Rectangle 425"/>
                  <p:cNvSpPr>
                    <a:spLocks noChangeArrowheads="1"/>
                  </p:cNvSpPr>
                  <p:nvPr/>
                </p:nvSpPr>
                <p:spPr bwMode="auto">
                  <a:xfrm>
                    <a:off x="3756" y="246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273" name="Rectangle 426"/>
                  <p:cNvSpPr>
                    <a:spLocks noChangeArrowheads="1"/>
                  </p:cNvSpPr>
                  <p:nvPr/>
                </p:nvSpPr>
                <p:spPr bwMode="auto">
                  <a:xfrm>
                    <a:off x="3756" y="2328"/>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274" name="Rectangle 427"/>
                  <p:cNvSpPr>
                    <a:spLocks noChangeArrowheads="1"/>
                  </p:cNvSpPr>
                  <p:nvPr/>
                </p:nvSpPr>
                <p:spPr bwMode="auto">
                  <a:xfrm>
                    <a:off x="3756" y="218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258" name="Group 428"/>
                <p:cNvGrpSpPr>
                  <a:grpSpLocks/>
                </p:cNvGrpSpPr>
                <p:nvPr/>
              </p:nvGrpSpPr>
              <p:grpSpPr bwMode="auto">
                <a:xfrm>
                  <a:off x="5186" y="2714"/>
                  <a:ext cx="83" cy="554"/>
                  <a:chOff x="4416" y="2184"/>
                  <a:chExt cx="69" cy="765"/>
                </a:xfrm>
              </p:grpSpPr>
              <p:sp>
                <p:nvSpPr>
                  <p:cNvPr id="265" name="Rectangle 429"/>
                  <p:cNvSpPr>
                    <a:spLocks noChangeArrowheads="1"/>
                  </p:cNvSpPr>
                  <p:nvPr/>
                </p:nvSpPr>
                <p:spPr bwMode="auto">
                  <a:xfrm>
                    <a:off x="4416" y="2817"/>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266" name="Rectangle 430"/>
                  <p:cNvSpPr>
                    <a:spLocks noChangeArrowheads="1"/>
                  </p:cNvSpPr>
                  <p:nvPr/>
                </p:nvSpPr>
                <p:spPr bwMode="auto">
                  <a:xfrm>
                    <a:off x="4416" y="2662"/>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267" name="Rectangle 431"/>
                  <p:cNvSpPr>
                    <a:spLocks noChangeArrowheads="1"/>
                  </p:cNvSpPr>
                  <p:nvPr/>
                </p:nvSpPr>
                <p:spPr bwMode="auto">
                  <a:xfrm>
                    <a:off x="4416" y="2503"/>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268" name="Rectangle 432"/>
                  <p:cNvSpPr>
                    <a:spLocks noChangeArrowheads="1"/>
                  </p:cNvSpPr>
                  <p:nvPr/>
                </p:nvSpPr>
                <p:spPr bwMode="auto">
                  <a:xfrm>
                    <a:off x="4416" y="2348"/>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269" name="Rectangle 433"/>
                  <p:cNvSpPr>
                    <a:spLocks noChangeArrowheads="1"/>
                  </p:cNvSpPr>
                  <p:nvPr/>
                </p:nvSpPr>
                <p:spPr bwMode="auto">
                  <a:xfrm>
                    <a:off x="4416" y="2184"/>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259" name="Group 434"/>
                <p:cNvGrpSpPr>
                  <a:grpSpLocks/>
                </p:cNvGrpSpPr>
                <p:nvPr/>
              </p:nvGrpSpPr>
              <p:grpSpPr bwMode="auto">
                <a:xfrm>
                  <a:off x="5266" y="2714"/>
                  <a:ext cx="135" cy="554"/>
                  <a:chOff x="3756" y="2184"/>
                  <a:chExt cx="184" cy="672"/>
                </a:xfrm>
              </p:grpSpPr>
              <p:sp>
                <p:nvSpPr>
                  <p:cNvPr id="260" name="Rectangle 435"/>
                  <p:cNvSpPr>
                    <a:spLocks noChangeArrowheads="1"/>
                  </p:cNvSpPr>
                  <p:nvPr/>
                </p:nvSpPr>
                <p:spPr bwMode="auto">
                  <a:xfrm>
                    <a:off x="3756" y="2740"/>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261" name="Rectangle 436"/>
                  <p:cNvSpPr>
                    <a:spLocks noChangeArrowheads="1"/>
                  </p:cNvSpPr>
                  <p:nvPr/>
                </p:nvSpPr>
                <p:spPr bwMode="auto">
                  <a:xfrm>
                    <a:off x="3756" y="260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262" name="Rectangle 437"/>
                  <p:cNvSpPr>
                    <a:spLocks noChangeArrowheads="1"/>
                  </p:cNvSpPr>
                  <p:nvPr/>
                </p:nvSpPr>
                <p:spPr bwMode="auto">
                  <a:xfrm>
                    <a:off x="3756" y="246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263" name="Rectangle 438"/>
                  <p:cNvSpPr>
                    <a:spLocks noChangeArrowheads="1"/>
                  </p:cNvSpPr>
                  <p:nvPr/>
                </p:nvSpPr>
                <p:spPr bwMode="auto">
                  <a:xfrm>
                    <a:off x="3756" y="2328"/>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264" name="Rectangle 439"/>
                  <p:cNvSpPr>
                    <a:spLocks noChangeArrowheads="1"/>
                  </p:cNvSpPr>
                  <p:nvPr/>
                </p:nvSpPr>
                <p:spPr bwMode="auto">
                  <a:xfrm>
                    <a:off x="3756" y="218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pic>
            <p:nvPicPr>
              <p:cNvPr id="246" name="Picture 440"/>
              <p:cNvPicPr>
                <a:picLocks noChangeArrowheads="1"/>
              </p:cNvPicPr>
              <p:nvPr/>
            </p:nvPicPr>
            <p:blipFill>
              <a:blip r:embed="rId3" cstate="print"/>
              <a:srcRect/>
              <a:stretch>
                <a:fillRect/>
              </a:stretch>
            </p:blipFill>
            <p:spPr bwMode="auto">
              <a:xfrm>
                <a:off x="3200" y="3633"/>
                <a:ext cx="441" cy="356"/>
              </a:xfrm>
              <a:prstGeom prst="rect">
                <a:avLst/>
              </a:prstGeom>
              <a:noFill/>
              <a:ln w="12700">
                <a:noFill/>
                <a:miter lim="800000"/>
                <a:headEnd/>
                <a:tailEnd/>
              </a:ln>
              <a:effectLst/>
            </p:spPr>
          </p:pic>
        </p:grpSp>
      </p:grpSp>
      <p:sp>
        <p:nvSpPr>
          <p:cNvPr id="458" name="圆角矩形 457"/>
          <p:cNvSpPr/>
          <p:nvPr/>
        </p:nvSpPr>
        <p:spPr>
          <a:xfrm>
            <a:off x="7218195" y="1734128"/>
            <a:ext cx="1294097" cy="1223141"/>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59" name="组合 458"/>
          <p:cNvGrpSpPr/>
          <p:nvPr/>
        </p:nvGrpSpPr>
        <p:grpSpPr>
          <a:xfrm>
            <a:off x="7269649" y="2520727"/>
            <a:ext cx="1105267" cy="222099"/>
            <a:chOff x="9849219" y="4219430"/>
            <a:chExt cx="1997315" cy="450014"/>
          </a:xfrm>
        </p:grpSpPr>
        <p:cxnSp>
          <p:nvCxnSpPr>
            <p:cNvPr id="460" name="直接连接符 459"/>
            <p:cNvCxnSpPr>
              <a:stCxn id="535" idx="1"/>
            </p:cNvCxnSpPr>
            <p:nvPr/>
          </p:nvCxnSpPr>
          <p:spPr>
            <a:xfrm flipH="1">
              <a:off x="10504540" y="4415902"/>
              <a:ext cx="808210" cy="6732"/>
            </a:xfrm>
            <a:prstGeom prst="line">
              <a:avLst/>
            </a:prstGeom>
            <a:ln w="5715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p:spPr>
          <p:style>
            <a:lnRef idx="1">
              <a:schemeClr val="accent1"/>
            </a:lnRef>
            <a:fillRef idx="0">
              <a:schemeClr val="accent1"/>
            </a:fillRef>
            <a:effectRef idx="0">
              <a:schemeClr val="accent1"/>
            </a:effectRef>
            <a:fontRef idx="minor">
              <a:schemeClr val="tx1"/>
            </a:fontRef>
          </p:style>
        </p:cxnSp>
        <p:grpSp>
          <p:nvGrpSpPr>
            <p:cNvPr id="461" name="Group 369"/>
            <p:cNvGrpSpPr>
              <a:grpSpLocks noChangeAspect="1"/>
            </p:cNvGrpSpPr>
            <p:nvPr/>
          </p:nvGrpSpPr>
          <p:grpSpPr bwMode="auto">
            <a:xfrm>
              <a:off x="11191214" y="4219430"/>
              <a:ext cx="655320" cy="450014"/>
              <a:chOff x="3075" y="3601"/>
              <a:chExt cx="674" cy="481"/>
            </a:xfrm>
          </p:grpSpPr>
          <p:grpSp>
            <p:nvGrpSpPr>
              <p:cNvPr id="534" name="Group 370"/>
              <p:cNvGrpSpPr>
                <a:grpSpLocks/>
              </p:cNvGrpSpPr>
              <p:nvPr/>
            </p:nvGrpSpPr>
            <p:grpSpPr bwMode="auto">
              <a:xfrm>
                <a:off x="3075" y="3601"/>
                <a:ext cx="674" cy="481"/>
                <a:chOff x="3935" y="1924"/>
                <a:chExt cx="1467" cy="1524"/>
              </a:xfrm>
            </p:grpSpPr>
            <p:sp>
              <p:nvSpPr>
                <p:cNvPr id="536" name="AutoShape 371"/>
                <p:cNvSpPr>
                  <a:spLocks noChangeArrowheads="1"/>
                </p:cNvSpPr>
                <p:nvPr/>
              </p:nvSpPr>
              <p:spPr bwMode="auto">
                <a:xfrm>
                  <a:off x="4282" y="2052"/>
                  <a:ext cx="786" cy="1167"/>
                </a:xfrm>
                <a:custGeom>
                  <a:avLst/>
                  <a:gdLst>
                    <a:gd name="G0" fmla="+- 4988 0 0"/>
                    <a:gd name="G1" fmla="+- 8025 0 0"/>
                    <a:gd name="G2" fmla="+- 3646 0 0"/>
                    <a:gd name="G3" fmla="+- 21600 0 4988"/>
                    <a:gd name="G4" fmla="+- 21600 0 8025"/>
                    <a:gd name="G5" fmla="+- 21600 0 3646"/>
                    <a:gd name="G6" fmla="+- 4988 0 10800"/>
                    <a:gd name="G7" fmla="+- 8025 0 10800"/>
                    <a:gd name="G8" fmla="*/ G7 3646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4988" y="3646"/>
                      </a:lnTo>
                      <a:lnTo>
                        <a:pt x="8025" y="3646"/>
                      </a:lnTo>
                      <a:lnTo>
                        <a:pt x="8025" y="8025"/>
                      </a:lnTo>
                      <a:lnTo>
                        <a:pt x="3646" y="8025"/>
                      </a:lnTo>
                      <a:lnTo>
                        <a:pt x="3646" y="4988"/>
                      </a:lnTo>
                      <a:lnTo>
                        <a:pt x="0" y="10800"/>
                      </a:lnTo>
                      <a:lnTo>
                        <a:pt x="3646" y="16612"/>
                      </a:lnTo>
                      <a:lnTo>
                        <a:pt x="3646" y="13575"/>
                      </a:lnTo>
                      <a:lnTo>
                        <a:pt x="8025" y="13575"/>
                      </a:lnTo>
                      <a:lnTo>
                        <a:pt x="8025" y="17954"/>
                      </a:lnTo>
                      <a:lnTo>
                        <a:pt x="4988" y="17954"/>
                      </a:lnTo>
                      <a:lnTo>
                        <a:pt x="10800" y="21600"/>
                      </a:lnTo>
                      <a:lnTo>
                        <a:pt x="16612" y="17954"/>
                      </a:lnTo>
                      <a:lnTo>
                        <a:pt x="13575" y="17954"/>
                      </a:lnTo>
                      <a:lnTo>
                        <a:pt x="13575" y="13575"/>
                      </a:lnTo>
                      <a:lnTo>
                        <a:pt x="17954" y="13575"/>
                      </a:lnTo>
                      <a:lnTo>
                        <a:pt x="17954" y="16612"/>
                      </a:lnTo>
                      <a:lnTo>
                        <a:pt x="21600" y="10800"/>
                      </a:lnTo>
                      <a:lnTo>
                        <a:pt x="17954" y="4988"/>
                      </a:lnTo>
                      <a:lnTo>
                        <a:pt x="17954" y="8025"/>
                      </a:lnTo>
                      <a:lnTo>
                        <a:pt x="13575" y="8025"/>
                      </a:lnTo>
                      <a:lnTo>
                        <a:pt x="13575" y="3646"/>
                      </a:lnTo>
                      <a:lnTo>
                        <a:pt x="16612" y="3646"/>
                      </a:lnTo>
                      <a:close/>
                    </a:path>
                  </a:pathLst>
                </a:cu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eaLnBrk="0" hangingPunct="0"/>
                  <a:endParaRPr lang="zh-CN" altLang="en-US" sz="2800">
                    <a:solidFill>
                      <a:schemeClr val="accent2"/>
                    </a:solidFill>
                    <a:ea typeface="宋体" charset="-122"/>
                  </a:endParaRPr>
                </a:p>
              </p:txBody>
            </p:sp>
            <p:grpSp>
              <p:nvGrpSpPr>
                <p:cNvPr id="537" name="Group 372"/>
                <p:cNvGrpSpPr>
                  <a:grpSpLocks/>
                </p:cNvGrpSpPr>
                <p:nvPr/>
              </p:nvGrpSpPr>
              <p:grpSpPr bwMode="auto">
                <a:xfrm>
                  <a:off x="4165" y="1965"/>
                  <a:ext cx="1071" cy="42"/>
                  <a:chOff x="3564" y="2052"/>
                  <a:chExt cx="892" cy="59"/>
                </a:xfrm>
              </p:grpSpPr>
              <p:sp>
                <p:nvSpPr>
                  <p:cNvPr id="601" name="Rectangle 373"/>
                  <p:cNvSpPr>
                    <a:spLocks noChangeArrowheads="1"/>
                  </p:cNvSpPr>
                  <p:nvPr/>
                </p:nvSpPr>
                <p:spPr bwMode="auto">
                  <a:xfrm>
                    <a:off x="3564"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602" name="Rectangle 374"/>
                  <p:cNvSpPr>
                    <a:spLocks noChangeArrowheads="1"/>
                  </p:cNvSpPr>
                  <p:nvPr/>
                </p:nvSpPr>
                <p:spPr bwMode="auto">
                  <a:xfrm>
                    <a:off x="3792"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603" name="Rectangle 375"/>
                  <p:cNvSpPr>
                    <a:spLocks noChangeArrowheads="1"/>
                  </p:cNvSpPr>
                  <p:nvPr/>
                </p:nvSpPr>
                <p:spPr bwMode="auto">
                  <a:xfrm>
                    <a:off x="4019" y="2052"/>
                    <a:ext cx="210"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604" name="Rectangle 376"/>
                  <p:cNvSpPr>
                    <a:spLocks noChangeArrowheads="1"/>
                  </p:cNvSpPr>
                  <p:nvPr/>
                </p:nvSpPr>
                <p:spPr bwMode="auto">
                  <a:xfrm>
                    <a:off x="4247"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538" name="Group 377"/>
                <p:cNvGrpSpPr>
                  <a:grpSpLocks/>
                </p:cNvGrpSpPr>
                <p:nvPr/>
              </p:nvGrpSpPr>
              <p:grpSpPr bwMode="auto">
                <a:xfrm>
                  <a:off x="4126" y="1924"/>
                  <a:ext cx="1070" cy="42"/>
                  <a:chOff x="3613" y="2015"/>
                  <a:chExt cx="892" cy="132"/>
                </a:xfrm>
              </p:grpSpPr>
              <p:sp>
                <p:nvSpPr>
                  <p:cNvPr id="597" name="Rectangle 378"/>
                  <p:cNvSpPr>
                    <a:spLocks noChangeArrowheads="1"/>
                  </p:cNvSpPr>
                  <p:nvPr/>
                </p:nvSpPr>
                <p:spPr bwMode="auto">
                  <a:xfrm>
                    <a:off x="3613"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598" name="Rectangle 379"/>
                  <p:cNvSpPr>
                    <a:spLocks noChangeArrowheads="1"/>
                  </p:cNvSpPr>
                  <p:nvPr/>
                </p:nvSpPr>
                <p:spPr bwMode="auto">
                  <a:xfrm>
                    <a:off x="3841"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599" name="Rectangle 380"/>
                  <p:cNvSpPr>
                    <a:spLocks noChangeArrowheads="1"/>
                  </p:cNvSpPr>
                  <p:nvPr/>
                </p:nvSpPr>
                <p:spPr bwMode="auto">
                  <a:xfrm>
                    <a:off x="4068" y="2015"/>
                    <a:ext cx="210"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600" name="Rectangle 381"/>
                  <p:cNvSpPr>
                    <a:spLocks noChangeArrowheads="1"/>
                  </p:cNvSpPr>
                  <p:nvPr/>
                </p:nvSpPr>
                <p:spPr bwMode="auto">
                  <a:xfrm>
                    <a:off x="4296"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nvGrpSpPr>
                <p:cNvPr id="539" name="Group 382"/>
                <p:cNvGrpSpPr>
                  <a:grpSpLocks/>
                </p:cNvGrpSpPr>
                <p:nvPr/>
              </p:nvGrpSpPr>
              <p:grpSpPr bwMode="auto">
                <a:xfrm>
                  <a:off x="5188" y="2060"/>
                  <a:ext cx="82" cy="553"/>
                  <a:chOff x="4416" y="2184"/>
                  <a:chExt cx="69" cy="765"/>
                </a:xfrm>
              </p:grpSpPr>
              <p:sp>
                <p:nvSpPr>
                  <p:cNvPr id="592" name="Rectangle 383"/>
                  <p:cNvSpPr>
                    <a:spLocks noChangeArrowheads="1"/>
                  </p:cNvSpPr>
                  <p:nvPr/>
                </p:nvSpPr>
                <p:spPr bwMode="auto">
                  <a:xfrm>
                    <a:off x="4416" y="2817"/>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593" name="Rectangle 384"/>
                  <p:cNvSpPr>
                    <a:spLocks noChangeArrowheads="1"/>
                  </p:cNvSpPr>
                  <p:nvPr/>
                </p:nvSpPr>
                <p:spPr bwMode="auto">
                  <a:xfrm>
                    <a:off x="4416" y="2662"/>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594" name="Rectangle 385"/>
                  <p:cNvSpPr>
                    <a:spLocks noChangeArrowheads="1"/>
                  </p:cNvSpPr>
                  <p:nvPr/>
                </p:nvSpPr>
                <p:spPr bwMode="auto">
                  <a:xfrm>
                    <a:off x="4416" y="2503"/>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595" name="Rectangle 386"/>
                  <p:cNvSpPr>
                    <a:spLocks noChangeArrowheads="1"/>
                  </p:cNvSpPr>
                  <p:nvPr/>
                </p:nvSpPr>
                <p:spPr bwMode="auto">
                  <a:xfrm>
                    <a:off x="4416" y="2348"/>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596" name="Rectangle 387"/>
                  <p:cNvSpPr>
                    <a:spLocks noChangeArrowheads="1"/>
                  </p:cNvSpPr>
                  <p:nvPr/>
                </p:nvSpPr>
                <p:spPr bwMode="auto">
                  <a:xfrm>
                    <a:off x="4416" y="2184"/>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540" name="Group 388"/>
                <p:cNvGrpSpPr>
                  <a:grpSpLocks/>
                </p:cNvGrpSpPr>
                <p:nvPr/>
              </p:nvGrpSpPr>
              <p:grpSpPr bwMode="auto">
                <a:xfrm>
                  <a:off x="5267" y="2060"/>
                  <a:ext cx="135" cy="553"/>
                  <a:chOff x="3756" y="2184"/>
                  <a:chExt cx="184" cy="672"/>
                </a:xfrm>
              </p:grpSpPr>
              <p:sp>
                <p:nvSpPr>
                  <p:cNvPr id="587" name="Rectangle 389"/>
                  <p:cNvSpPr>
                    <a:spLocks noChangeArrowheads="1"/>
                  </p:cNvSpPr>
                  <p:nvPr/>
                </p:nvSpPr>
                <p:spPr bwMode="auto">
                  <a:xfrm>
                    <a:off x="3756" y="2740"/>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588" name="Rectangle 390"/>
                  <p:cNvSpPr>
                    <a:spLocks noChangeArrowheads="1"/>
                  </p:cNvSpPr>
                  <p:nvPr/>
                </p:nvSpPr>
                <p:spPr bwMode="auto">
                  <a:xfrm>
                    <a:off x="3756" y="260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589" name="Rectangle 391"/>
                  <p:cNvSpPr>
                    <a:spLocks noChangeArrowheads="1"/>
                  </p:cNvSpPr>
                  <p:nvPr/>
                </p:nvSpPr>
                <p:spPr bwMode="auto">
                  <a:xfrm>
                    <a:off x="3756" y="246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590" name="Rectangle 392"/>
                  <p:cNvSpPr>
                    <a:spLocks noChangeArrowheads="1"/>
                  </p:cNvSpPr>
                  <p:nvPr/>
                </p:nvSpPr>
                <p:spPr bwMode="auto">
                  <a:xfrm>
                    <a:off x="3756" y="2328"/>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591" name="Rectangle 393"/>
                  <p:cNvSpPr>
                    <a:spLocks noChangeArrowheads="1"/>
                  </p:cNvSpPr>
                  <p:nvPr/>
                </p:nvSpPr>
                <p:spPr bwMode="auto">
                  <a:xfrm>
                    <a:off x="3756" y="218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nvGrpSpPr>
                <p:cNvPr id="541" name="Group 394"/>
                <p:cNvGrpSpPr>
                  <a:grpSpLocks/>
                </p:cNvGrpSpPr>
                <p:nvPr/>
              </p:nvGrpSpPr>
              <p:grpSpPr bwMode="auto">
                <a:xfrm>
                  <a:off x="3952" y="2065"/>
                  <a:ext cx="153" cy="553"/>
                  <a:chOff x="3394" y="3127"/>
                  <a:chExt cx="128" cy="765"/>
                </a:xfrm>
              </p:grpSpPr>
              <p:sp>
                <p:nvSpPr>
                  <p:cNvPr id="582" name="Rectangle 395"/>
                  <p:cNvSpPr>
                    <a:spLocks noChangeArrowheads="1"/>
                  </p:cNvSpPr>
                  <p:nvPr/>
                </p:nvSpPr>
                <p:spPr bwMode="auto">
                  <a:xfrm>
                    <a:off x="3394" y="3760"/>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583" name="Rectangle 396"/>
                  <p:cNvSpPr>
                    <a:spLocks noChangeArrowheads="1"/>
                  </p:cNvSpPr>
                  <p:nvPr/>
                </p:nvSpPr>
                <p:spPr bwMode="auto">
                  <a:xfrm>
                    <a:off x="3394" y="3605"/>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584" name="Rectangle 397"/>
                  <p:cNvSpPr>
                    <a:spLocks noChangeArrowheads="1"/>
                  </p:cNvSpPr>
                  <p:nvPr/>
                </p:nvSpPr>
                <p:spPr bwMode="auto">
                  <a:xfrm>
                    <a:off x="3394" y="3446"/>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585" name="Rectangle 398"/>
                  <p:cNvSpPr>
                    <a:spLocks noChangeArrowheads="1"/>
                  </p:cNvSpPr>
                  <p:nvPr/>
                </p:nvSpPr>
                <p:spPr bwMode="auto">
                  <a:xfrm>
                    <a:off x="3394" y="3291"/>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586" name="Rectangle 399"/>
                  <p:cNvSpPr>
                    <a:spLocks noChangeArrowheads="1"/>
                  </p:cNvSpPr>
                  <p:nvPr/>
                </p:nvSpPr>
                <p:spPr bwMode="auto">
                  <a:xfrm>
                    <a:off x="3394" y="3127"/>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nvGrpSpPr>
                <p:cNvPr id="542" name="Group 400"/>
                <p:cNvGrpSpPr>
                  <a:grpSpLocks/>
                </p:cNvGrpSpPr>
                <p:nvPr/>
              </p:nvGrpSpPr>
              <p:grpSpPr bwMode="auto">
                <a:xfrm>
                  <a:off x="4110" y="2065"/>
                  <a:ext cx="66" cy="553"/>
                  <a:chOff x="3756" y="2184"/>
                  <a:chExt cx="184" cy="672"/>
                </a:xfrm>
              </p:grpSpPr>
              <p:sp>
                <p:nvSpPr>
                  <p:cNvPr id="577" name="Rectangle 401"/>
                  <p:cNvSpPr>
                    <a:spLocks noChangeArrowheads="1"/>
                  </p:cNvSpPr>
                  <p:nvPr/>
                </p:nvSpPr>
                <p:spPr bwMode="auto">
                  <a:xfrm>
                    <a:off x="3756" y="2740"/>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578" name="Rectangle 402"/>
                  <p:cNvSpPr>
                    <a:spLocks noChangeArrowheads="1"/>
                  </p:cNvSpPr>
                  <p:nvPr/>
                </p:nvSpPr>
                <p:spPr bwMode="auto">
                  <a:xfrm>
                    <a:off x="3756" y="260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579" name="Rectangle 403"/>
                  <p:cNvSpPr>
                    <a:spLocks noChangeArrowheads="1"/>
                  </p:cNvSpPr>
                  <p:nvPr/>
                </p:nvSpPr>
                <p:spPr bwMode="auto">
                  <a:xfrm>
                    <a:off x="3756" y="246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580" name="Rectangle 404"/>
                  <p:cNvSpPr>
                    <a:spLocks noChangeArrowheads="1"/>
                  </p:cNvSpPr>
                  <p:nvPr/>
                </p:nvSpPr>
                <p:spPr bwMode="auto">
                  <a:xfrm>
                    <a:off x="3756" y="2328"/>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581" name="Rectangle 405"/>
                  <p:cNvSpPr>
                    <a:spLocks noChangeArrowheads="1"/>
                  </p:cNvSpPr>
                  <p:nvPr/>
                </p:nvSpPr>
                <p:spPr bwMode="auto">
                  <a:xfrm>
                    <a:off x="3756" y="218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543" name="Group 406"/>
                <p:cNvGrpSpPr>
                  <a:grpSpLocks/>
                </p:cNvGrpSpPr>
                <p:nvPr/>
              </p:nvGrpSpPr>
              <p:grpSpPr bwMode="auto">
                <a:xfrm flipV="1">
                  <a:off x="4114" y="3404"/>
                  <a:ext cx="1070" cy="44"/>
                  <a:chOff x="3613" y="2015"/>
                  <a:chExt cx="892" cy="132"/>
                </a:xfrm>
              </p:grpSpPr>
              <p:sp>
                <p:nvSpPr>
                  <p:cNvPr id="573" name="Rectangle 407"/>
                  <p:cNvSpPr>
                    <a:spLocks noChangeArrowheads="1"/>
                  </p:cNvSpPr>
                  <p:nvPr/>
                </p:nvSpPr>
                <p:spPr bwMode="auto">
                  <a:xfrm>
                    <a:off x="3613"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574" name="Rectangle 408"/>
                  <p:cNvSpPr>
                    <a:spLocks noChangeArrowheads="1"/>
                  </p:cNvSpPr>
                  <p:nvPr/>
                </p:nvSpPr>
                <p:spPr bwMode="auto">
                  <a:xfrm>
                    <a:off x="3841"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575" name="Rectangle 409"/>
                  <p:cNvSpPr>
                    <a:spLocks noChangeArrowheads="1"/>
                  </p:cNvSpPr>
                  <p:nvPr/>
                </p:nvSpPr>
                <p:spPr bwMode="auto">
                  <a:xfrm>
                    <a:off x="4068" y="2015"/>
                    <a:ext cx="210"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576" name="Rectangle 410"/>
                  <p:cNvSpPr>
                    <a:spLocks noChangeArrowheads="1"/>
                  </p:cNvSpPr>
                  <p:nvPr/>
                </p:nvSpPr>
                <p:spPr bwMode="auto">
                  <a:xfrm>
                    <a:off x="4296"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nvGrpSpPr>
                <p:cNvPr id="544" name="Group 411"/>
                <p:cNvGrpSpPr>
                  <a:grpSpLocks/>
                </p:cNvGrpSpPr>
                <p:nvPr/>
              </p:nvGrpSpPr>
              <p:grpSpPr bwMode="auto">
                <a:xfrm flipV="1">
                  <a:off x="4114" y="3361"/>
                  <a:ext cx="1070" cy="43"/>
                  <a:chOff x="3564" y="2052"/>
                  <a:chExt cx="892" cy="59"/>
                </a:xfrm>
              </p:grpSpPr>
              <p:sp>
                <p:nvSpPr>
                  <p:cNvPr id="569" name="Rectangle 412"/>
                  <p:cNvSpPr>
                    <a:spLocks noChangeArrowheads="1"/>
                  </p:cNvSpPr>
                  <p:nvPr/>
                </p:nvSpPr>
                <p:spPr bwMode="auto">
                  <a:xfrm>
                    <a:off x="3564"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570" name="Rectangle 413"/>
                  <p:cNvSpPr>
                    <a:spLocks noChangeArrowheads="1"/>
                  </p:cNvSpPr>
                  <p:nvPr/>
                </p:nvSpPr>
                <p:spPr bwMode="auto">
                  <a:xfrm>
                    <a:off x="3792"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571" name="Rectangle 414"/>
                  <p:cNvSpPr>
                    <a:spLocks noChangeArrowheads="1"/>
                  </p:cNvSpPr>
                  <p:nvPr/>
                </p:nvSpPr>
                <p:spPr bwMode="auto">
                  <a:xfrm>
                    <a:off x="4019" y="2052"/>
                    <a:ext cx="210"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572" name="Rectangle 415"/>
                  <p:cNvSpPr>
                    <a:spLocks noChangeArrowheads="1"/>
                  </p:cNvSpPr>
                  <p:nvPr/>
                </p:nvSpPr>
                <p:spPr bwMode="auto">
                  <a:xfrm>
                    <a:off x="4247"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545" name="Group 416"/>
                <p:cNvGrpSpPr>
                  <a:grpSpLocks/>
                </p:cNvGrpSpPr>
                <p:nvPr/>
              </p:nvGrpSpPr>
              <p:grpSpPr bwMode="auto">
                <a:xfrm>
                  <a:off x="3935" y="2740"/>
                  <a:ext cx="153" cy="554"/>
                  <a:chOff x="3394" y="3127"/>
                  <a:chExt cx="128" cy="765"/>
                </a:xfrm>
              </p:grpSpPr>
              <p:sp>
                <p:nvSpPr>
                  <p:cNvPr id="564" name="Rectangle 417"/>
                  <p:cNvSpPr>
                    <a:spLocks noChangeArrowheads="1"/>
                  </p:cNvSpPr>
                  <p:nvPr/>
                </p:nvSpPr>
                <p:spPr bwMode="auto">
                  <a:xfrm>
                    <a:off x="3394" y="3760"/>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565" name="Rectangle 418"/>
                  <p:cNvSpPr>
                    <a:spLocks noChangeArrowheads="1"/>
                  </p:cNvSpPr>
                  <p:nvPr/>
                </p:nvSpPr>
                <p:spPr bwMode="auto">
                  <a:xfrm>
                    <a:off x="3394" y="3605"/>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566" name="Rectangle 419"/>
                  <p:cNvSpPr>
                    <a:spLocks noChangeArrowheads="1"/>
                  </p:cNvSpPr>
                  <p:nvPr/>
                </p:nvSpPr>
                <p:spPr bwMode="auto">
                  <a:xfrm>
                    <a:off x="3394" y="3446"/>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567" name="Rectangle 420"/>
                  <p:cNvSpPr>
                    <a:spLocks noChangeArrowheads="1"/>
                  </p:cNvSpPr>
                  <p:nvPr/>
                </p:nvSpPr>
                <p:spPr bwMode="auto">
                  <a:xfrm>
                    <a:off x="3394" y="3291"/>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568" name="Rectangle 421"/>
                  <p:cNvSpPr>
                    <a:spLocks noChangeArrowheads="1"/>
                  </p:cNvSpPr>
                  <p:nvPr/>
                </p:nvSpPr>
                <p:spPr bwMode="auto">
                  <a:xfrm>
                    <a:off x="3394" y="3127"/>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nvGrpSpPr>
                <p:cNvPr id="546" name="Group 422"/>
                <p:cNvGrpSpPr>
                  <a:grpSpLocks/>
                </p:cNvGrpSpPr>
                <p:nvPr/>
              </p:nvGrpSpPr>
              <p:grpSpPr bwMode="auto">
                <a:xfrm>
                  <a:off x="4093" y="2740"/>
                  <a:ext cx="66" cy="554"/>
                  <a:chOff x="3756" y="2184"/>
                  <a:chExt cx="184" cy="672"/>
                </a:xfrm>
              </p:grpSpPr>
              <p:sp>
                <p:nvSpPr>
                  <p:cNvPr id="559" name="Rectangle 423"/>
                  <p:cNvSpPr>
                    <a:spLocks noChangeArrowheads="1"/>
                  </p:cNvSpPr>
                  <p:nvPr/>
                </p:nvSpPr>
                <p:spPr bwMode="auto">
                  <a:xfrm>
                    <a:off x="3756" y="2740"/>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560" name="Rectangle 424"/>
                  <p:cNvSpPr>
                    <a:spLocks noChangeArrowheads="1"/>
                  </p:cNvSpPr>
                  <p:nvPr/>
                </p:nvSpPr>
                <p:spPr bwMode="auto">
                  <a:xfrm>
                    <a:off x="3756" y="260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561" name="Rectangle 425"/>
                  <p:cNvSpPr>
                    <a:spLocks noChangeArrowheads="1"/>
                  </p:cNvSpPr>
                  <p:nvPr/>
                </p:nvSpPr>
                <p:spPr bwMode="auto">
                  <a:xfrm>
                    <a:off x="3756" y="246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562" name="Rectangle 426"/>
                  <p:cNvSpPr>
                    <a:spLocks noChangeArrowheads="1"/>
                  </p:cNvSpPr>
                  <p:nvPr/>
                </p:nvSpPr>
                <p:spPr bwMode="auto">
                  <a:xfrm>
                    <a:off x="3756" y="2328"/>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563" name="Rectangle 427"/>
                  <p:cNvSpPr>
                    <a:spLocks noChangeArrowheads="1"/>
                  </p:cNvSpPr>
                  <p:nvPr/>
                </p:nvSpPr>
                <p:spPr bwMode="auto">
                  <a:xfrm>
                    <a:off x="3756" y="218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547" name="Group 428"/>
                <p:cNvGrpSpPr>
                  <a:grpSpLocks/>
                </p:cNvGrpSpPr>
                <p:nvPr/>
              </p:nvGrpSpPr>
              <p:grpSpPr bwMode="auto">
                <a:xfrm>
                  <a:off x="5186" y="2714"/>
                  <a:ext cx="83" cy="554"/>
                  <a:chOff x="4416" y="2184"/>
                  <a:chExt cx="69" cy="765"/>
                </a:xfrm>
              </p:grpSpPr>
              <p:sp>
                <p:nvSpPr>
                  <p:cNvPr id="554" name="Rectangle 429"/>
                  <p:cNvSpPr>
                    <a:spLocks noChangeArrowheads="1"/>
                  </p:cNvSpPr>
                  <p:nvPr/>
                </p:nvSpPr>
                <p:spPr bwMode="auto">
                  <a:xfrm>
                    <a:off x="4416" y="2817"/>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555" name="Rectangle 430"/>
                  <p:cNvSpPr>
                    <a:spLocks noChangeArrowheads="1"/>
                  </p:cNvSpPr>
                  <p:nvPr/>
                </p:nvSpPr>
                <p:spPr bwMode="auto">
                  <a:xfrm>
                    <a:off x="4416" y="2662"/>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556" name="Rectangle 431"/>
                  <p:cNvSpPr>
                    <a:spLocks noChangeArrowheads="1"/>
                  </p:cNvSpPr>
                  <p:nvPr/>
                </p:nvSpPr>
                <p:spPr bwMode="auto">
                  <a:xfrm>
                    <a:off x="4416" y="2503"/>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557" name="Rectangle 432"/>
                  <p:cNvSpPr>
                    <a:spLocks noChangeArrowheads="1"/>
                  </p:cNvSpPr>
                  <p:nvPr/>
                </p:nvSpPr>
                <p:spPr bwMode="auto">
                  <a:xfrm>
                    <a:off x="4416" y="2348"/>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558" name="Rectangle 433"/>
                  <p:cNvSpPr>
                    <a:spLocks noChangeArrowheads="1"/>
                  </p:cNvSpPr>
                  <p:nvPr/>
                </p:nvSpPr>
                <p:spPr bwMode="auto">
                  <a:xfrm>
                    <a:off x="4416" y="2184"/>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548" name="Group 434"/>
                <p:cNvGrpSpPr>
                  <a:grpSpLocks/>
                </p:cNvGrpSpPr>
                <p:nvPr/>
              </p:nvGrpSpPr>
              <p:grpSpPr bwMode="auto">
                <a:xfrm>
                  <a:off x="5266" y="2714"/>
                  <a:ext cx="135" cy="554"/>
                  <a:chOff x="3756" y="2184"/>
                  <a:chExt cx="184" cy="672"/>
                </a:xfrm>
              </p:grpSpPr>
              <p:sp>
                <p:nvSpPr>
                  <p:cNvPr id="549" name="Rectangle 435"/>
                  <p:cNvSpPr>
                    <a:spLocks noChangeArrowheads="1"/>
                  </p:cNvSpPr>
                  <p:nvPr/>
                </p:nvSpPr>
                <p:spPr bwMode="auto">
                  <a:xfrm>
                    <a:off x="3756" y="2740"/>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550" name="Rectangle 436"/>
                  <p:cNvSpPr>
                    <a:spLocks noChangeArrowheads="1"/>
                  </p:cNvSpPr>
                  <p:nvPr/>
                </p:nvSpPr>
                <p:spPr bwMode="auto">
                  <a:xfrm>
                    <a:off x="3756" y="260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551" name="Rectangle 437"/>
                  <p:cNvSpPr>
                    <a:spLocks noChangeArrowheads="1"/>
                  </p:cNvSpPr>
                  <p:nvPr/>
                </p:nvSpPr>
                <p:spPr bwMode="auto">
                  <a:xfrm>
                    <a:off x="3756" y="246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552" name="Rectangle 438"/>
                  <p:cNvSpPr>
                    <a:spLocks noChangeArrowheads="1"/>
                  </p:cNvSpPr>
                  <p:nvPr/>
                </p:nvSpPr>
                <p:spPr bwMode="auto">
                  <a:xfrm>
                    <a:off x="3756" y="2328"/>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553" name="Rectangle 439"/>
                  <p:cNvSpPr>
                    <a:spLocks noChangeArrowheads="1"/>
                  </p:cNvSpPr>
                  <p:nvPr/>
                </p:nvSpPr>
                <p:spPr bwMode="auto">
                  <a:xfrm>
                    <a:off x="3756" y="218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pic>
            <p:nvPicPr>
              <p:cNvPr id="535" name="Picture 440"/>
              <p:cNvPicPr>
                <a:picLocks noChangeArrowheads="1"/>
              </p:cNvPicPr>
              <p:nvPr/>
            </p:nvPicPr>
            <p:blipFill>
              <a:blip r:embed="rId3" cstate="print"/>
              <a:srcRect/>
              <a:stretch>
                <a:fillRect/>
              </a:stretch>
            </p:blipFill>
            <p:spPr bwMode="auto">
              <a:xfrm>
                <a:off x="3200" y="3633"/>
                <a:ext cx="441" cy="356"/>
              </a:xfrm>
              <a:prstGeom prst="rect">
                <a:avLst/>
              </a:prstGeom>
              <a:noFill/>
              <a:ln w="12700">
                <a:noFill/>
                <a:miter lim="800000"/>
                <a:headEnd/>
                <a:tailEnd/>
              </a:ln>
              <a:effectLst/>
            </p:spPr>
          </p:pic>
        </p:grpSp>
        <p:grpSp>
          <p:nvGrpSpPr>
            <p:cNvPr id="462" name="Group 369"/>
            <p:cNvGrpSpPr>
              <a:grpSpLocks noChangeAspect="1"/>
            </p:cNvGrpSpPr>
            <p:nvPr/>
          </p:nvGrpSpPr>
          <p:grpSpPr bwMode="auto">
            <a:xfrm>
              <a:off x="9849219" y="4219430"/>
              <a:ext cx="655320" cy="450014"/>
              <a:chOff x="3075" y="3601"/>
              <a:chExt cx="674" cy="481"/>
            </a:xfrm>
          </p:grpSpPr>
          <p:grpSp>
            <p:nvGrpSpPr>
              <p:cNvPr id="463" name="Group 370"/>
              <p:cNvGrpSpPr>
                <a:grpSpLocks/>
              </p:cNvGrpSpPr>
              <p:nvPr/>
            </p:nvGrpSpPr>
            <p:grpSpPr bwMode="auto">
              <a:xfrm>
                <a:off x="3075" y="3601"/>
                <a:ext cx="674" cy="481"/>
                <a:chOff x="3935" y="1924"/>
                <a:chExt cx="1467" cy="1524"/>
              </a:xfrm>
            </p:grpSpPr>
            <p:sp>
              <p:nvSpPr>
                <p:cNvPr id="465" name="AutoShape 371"/>
                <p:cNvSpPr>
                  <a:spLocks noChangeArrowheads="1"/>
                </p:cNvSpPr>
                <p:nvPr/>
              </p:nvSpPr>
              <p:spPr bwMode="auto">
                <a:xfrm>
                  <a:off x="4282" y="2052"/>
                  <a:ext cx="786" cy="1167"/>
                </a:xfrm>
                <a:custGeom>
                  <a:avLst/>
                  <a:gdLst>
                    <a:gd name="G0" fmla="+- 4988 0 0"/>
                    <a:gd name="G1" fmla="+- 8025 0 0"/>
                    <a:gd name="G2" fmla="+- 3646 0 0"/>
                    <a:gd name="G3" fmla="+- 21600 0 4988"/>
                    <a:gd name="G4" fmla="+- 21600 0 8025"/>
                    <a:gd name="G5" fmla="+- 21600 0 3646"/>
                    <a:gd name="G6" fmla="+- 4988 0 10800"/>
                    <a:gd name="G7" fmla="+- 8025 0 10800"/>
                    <a:gd name="G8" fmla="*/ G7 3646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4988" y="3646"/>
                      </a:lnTo>
                      <a:lnTo>
                        <a:pt x="8025" y="3646"/>
                      </a:lnTo>
                      <a:lnTo>
                        <a:pt x="8025" y="8025"/>
                      </a:lnTo>
                      <a:lnTo>
                        <a:pt x="3646" y="8025"/>
                      </a:lnTo>
                      <a:lnTo>
                        <a:pt x="3646" y="4988"/>
                      </a:lnTo>
                      <a:lnTo>
                        <a:pt x="0" y="10800"/>
                      </a:lnTo>
                      <a:lnTo>
                        <a:pt x="3646" y="16612"/>
                      </a:lnTo>
                      <a:lnTo>
                        <a:pt x="3646" y="13575"/>
                      </a:lnTo>
                      <a:lnTo>
                        <a:pt x="8025" y="13575"/>
                      </a:lnTo>
                      <a:lnTo>
                        <a:pt x="8025" y="17954"/>
                      </a:lnTo>
                      <a:lnTo>
                        <a:pt x="4988" y="17954"/>
                      </a:lnTo>
                      <a:lnTo>
                        <a:pt x="10800" y="21600"/>
                      </a:lnTo>
                      <a:lnTo>
                        <a:pt x="16612" y="17954"/>
                      </a:lnTo>
                      <a:lnTo>
                        <a:pt x="13575" y="17954"/>
                      </a:lnTo>
                      <a:lnTo>
                        <a:pt x="13575" y="13575"/>
                      </a:lnTo>
                      <a:lnTo>
                        <a:pt x="17954" y="13575"/>
                      </a:lnTo>
                      <a:lnTo>
                        <a:pt x="17954" y="16612"/>
                      </a:lnTo>
                      <a:lnTo>
                        <a:pt x="21600" y="10800"/>
                      </a:lnTo>
                      <a:lnTo>
                        <a:pt x="17954" y="4988"/>
                      </a:lnTo>
                      <a:lnTo>
                        <a:pt x="17954" y="8025"/>
                      </a:lnTo>
                      <a:lnTo>
                        <a:pt x="13575" y="8025"/>
                      </a:lnTo>
                      <a:lnTo>
                        <a:pt x="13575" y="3646"/>
                      </a:lnTo>
                      <a:lnTo>
                        <a:pt x="16612" y="3646"/>
                      </a:lnTo>
                      <a:close/>
                    </a:path>
                  </a:pathLst>
                </a:cu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eaLnBrk="0" hangingPunct="0"/>
                  <a:endParaRPr lang="zh-CN" altLang="en-US" sz="2800">
                    <a:solidFill>
                      <a:schemeClr val="accent2"/>
                    </a:solidFill>
                    <a:ea typeface="宋体" charset="-122"/>
                  </a:endParaRPr>
                </a:p>
              </p:txBody>
            </p:sp>
            <p:grpSp>
              <p:nvGrpSpPr>
                <p:cNvPr id="466" name="Group 372"/>
                <p:cNvGrpSpPr>
                  <a:grpSpLocks/>
                </p:cNvGrpSpPr>
                <p:nvPr/>
              </p:nvGrpSpPr>
              <p:grpSpPr bwMode="auto">
                <a:xfrm>
                  <a:off x="4165" y="1965"/>
                  <a:ext cx="1071" cy="42"/>
                  <a:chOff x="3564" y="2052"/>
                  <a:chExt cx="892" cy="59"/>
                </a:xfrm>
              </p:grpSpPr>
              <p:sp>
                <p:nvSpPr>
                  <p:cNvPr id="530" name="Rectangle 373"/>
                  <p:cNvSpPr>
                    <a:spLocks noChangeArrowheads="1"/>
                  </p:cNvSpPr>
                  <p:nvPr/>
                </p:nvSpPr>
                <p:spPr bwMode="auto">
                  <a:xfrm>
                    <a:off x="3564"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531" name="Rectangle 374"/>
                  <p:cNvSpPr>
                    <a:spLocks noChangeArrowheads="1"/>
                  </p:cNvSpPr>
                  <p:nvPr/>
                </p:nvSpPr>
                <p:spPr bwMode="auto">
                  <a:xfrm>
                    <a:off x="3792"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532" name="Rectangle 375"/>
                  <p:cNvSpPr>
                    <a:spLocks noChangeArrowheads="1"/>
                  </p:cNvSpPr>
                  <p:nvPr/>
                </p:nvSpPr>
                <p:spPr bwMode="auto">
                  <a:xfrm>
                    <a:off x="4019" y="2052"/>
                    <a:ext cx="210"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533" name="Rectangle 376"/>
                  <p:cNvSpPr>
                    <a:spLocks noChangeArrowheads="1"/>
                  </p:cNvSpPr>
                  <p:nvPr/>
                </p:nvSpPr>
                <p:spPr bwMode="auto">
                  <a:xfrm>
                    <a:off x="4247"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467" name="Group 377"/>
                <p:cNvGrpSpPr>
                  <a:grpSpLocks/>
                </p:cNvGrpSpPr>
                <p:nvPr/>
              </p:nvGrpSpPr>
              <p:grpSpPr bwMode="auto">
                <a:xfrm>
                  <a:off x="4126" y="1924"/>
                  <a:ext cx="1070" cy="42"/>
                  <a:chOff x="3613" y="2015"/>
                  <a:chExt cx="892" cy="132"/>
                </a:xfrm>
              </p:grpSpPr>
              <p:sp>
                <p:nvSpPr>
                  <p:cNvPr id="526" name="Rectangle 378"/>
                  <p:cNvSpPr>
                    <a:spLocks noChangeArrowheads="1"/>
                  </p:cNvSpPr>
                  <p:nvPr/>
                </p:nvSpPr>
                <p:spPr bwMode="auto">
                  <a:xfrm>
                    <a:off x="3613"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527" name="Rectangle 379"/>
                  <p:cNvSpPr>
                    <a:spLocks noChangeArrowheads="1"/>
                  </p:cNvSpPr>
                  <p:nvPr/>
                </p:nvSpPr>
                <p:spPr bwMode="auto">
                  <a:xfrm>
                    <a:off x="3841"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528" name="Rectangle 380"/>
                  <p:cNvSpPr>
                    <a:spLocks noChangeArrowheads="1"/>
                  </p:cNvSpPr>
                  <p:nvPr/>
                </p:nvSpPr>
                <p:spPr bwMode="auto">
                  <a:xfrm>
                    <a:off x="4068" y="2015"/>
                    <a:ext cx="210"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529" name="Rectangle 381"/>
                  <p:cNvSpPr>
                    <a:spLocks noChangeArrowheads="1"/>
                  </p:cNvSpPr>
                  <p:nvPr/>
                </p:nvSpPr>
                <p:spPr bwMode="auto">
                  <a:xfrm>
                    <a:off x="4296"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nvGrpSpPr>
                <p:cNvPr id="468" name="Group 382"/>
                <p:cNvGrpSpPr>
                  <a:grpSpLocks/>
                </p:cNvGrpSpPr>
                <p:nvPr/>
              </p:nvGrpSpPr>
              <p:grpSpPr bwMode="auto">
                <a:xfrm>
                  <a:off x="5188" y="2060"/>
                  <a:ext cx="82" cy="553"/>
                  <a:chOff x="4416" y="2184"/>
                  <a:chExt cx="69" cy="765"/>
                </a:xfrm>
              </p:grpSpPr>
              <p:sp>
                <p:nvSpPr>
                  <p:cNvPr id="521" name="Rectangle 383"/>
                  <p:cNvSpPr>
                    <a:spLocks noChangeArrowheads="1"/>
                  </p:cNvSpPr>
                  <p:nvPr/>
                </p:nvSpPr>
                <p:spPr bwMode="auto">
                  <a:xfrm>
                    <a:off x="4416" y="2817"/>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522" name="Rectangle 384"/>
                  <p:cNvSpPr>
                    <a:spLocks noChangeArrowheads="1"/>
                  </p:cNvSpPr>
                  <p:nvPr/>
                </p:nvSpPr>
                <p:spPr bwMode="auto">
                  <a:xfrm>
                    <a:off x="4416" y="2662"/>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523" name="Rectangle 385"/>
                  <p:cNvSpPr>
                    <a:spLocks noChangeArrowheads="1"/>
                  </p:cNvSpPr>
                  <p:nvPr/>
                </p:nvSpPr>
                <p:spPr bwMode="auto">
                  <a:xfrm>
                    <a:off x="4416" y="2503"/>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524" name="Rectangle 386"/>
                  <p:cNvSpPr>
                    <a:spLocks noChangeArrowheads="1"/>
                  </p:cNvSpPr>
                  <p:nvPr/>
                </p:nvSpPr>
                <p:spPr bwMode="auto">
                  <a:xfrm>
                    <a:off x="4416" y="2348"/>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525" name="Rectangle 387"/>
                  <p:cNvSpPr>
                    <a:spLocks noChangeArrowheads="1"/>
                  </p:cNvSpPr>
                  <p:nvPr/>
                </p:nvSpPr>
                <p:spPr bwMode="auto">
                  <a:xfrm>
                    <a:off x="4416" y="2184"/>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469" name="Group 388"/>
                <p:cNvGrpSpPr>
                  <a:grpSpLocks/>
                </p:cNvGrpSpPr>
                <p:nvPr/>
              </p:nvGrpSpPr>
              <p:grpSpPr bwMode="auto">
                <a:xfrm>
                  <a:off x="5267" y="2060"/>
                  <a:ext cx="135" cy="553"/>
                  <a:chOff x="3756" y="2184"/>
                  <a:chExt cx="184" cy="672"/>
                </a:xfrm>
              </p:grpSpPr>
              <p:sp>
                <p:nvSpPr>
                  <p:cNvPr id="516" name="Rectangle 389"/>
                  <p:cNvSpPr>
                    <a:spLocks noChangeArrowheads="1"/>
                  </p:cNvSpPr>
                  <p:nvPr/>
                </p:nvSpPr>
                <p:spPr bwMode="auto">
                  <a:xfrm>
                    <a:off x="3756" y="2740"/>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517" name="Rectangle 390"/>
                  <p:cNvSpPr>
                    <a:spLocks noChangeArrowheads="1"/>
                  </p:cNvSpPr>
                  <p:nvPr/>
                </p:nvSpPr>
                <p:spPr bwMode="auto">
                  <a:xfrm>
                    <a:off x="3756" y="260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518" name="Rectangle 391"/>
                  <p:cNvSpPr>
                    <a:spLocks noChangeArrowheads="1"/>
                  </p:cNvSpPr>
                  <p:nvPr/>
                </p:nvSpPr>
                <p:spPr bwMode="auto">
                  <a:xfrm>
                    <a:off x="3756" y="246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519" name="Rectangle 392"/>
                  <p:cNvSpPr>
                    <a:spLocks noChangeArrowheads="1"/>
                  </p:cNvSpPr>
                  <p:nvPr/>
                </p:nvSpPr>
                <p:spPr bwMode="auto">
                  <a:xfrm>
                    <a:off x="3756" y="2328"/>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520" name="Rectangle 393"/>
                  <p:cNvSpPr>
                    <a:spLocks noChangeArrowheads="1"/>
                  </p:cNvSpPr>
                  <p:nvPr/>
                </p:nvSpPr>
                <p:spPr bwMode="auto">
                  <a:xfrm>
                    <a:off x="3756" y="218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nvGrpSpPr>
                <p:cNvPr id="470" name="Group 394"/>
                <p:cNvGrpSpPr>
                  <a:grpSpLocks/>
                </p:cNvGrpSpPr>
                <p:nvPr/>
              </p:nvGrpSpPr>
              <p:grpSpPr bwMode="auto">
                <a:xfrm>
                  <a:off x="3952" y="2065"/>
                  <a:ext cx="153" cy="553"/>
                  <a:chOff x="3394" y="3127"/>
                  <a:chExt cx="128" cy="765"/>
                </a:xfrm>
              </p:grpSpPr>
              <p:sp>
                <p:nvSpPr>
                  <p:cNvPr id="511" name="Rectangle 395"/>
                  <p:cNvSpPr>
                    <a:spLocks noChangeArrowheads="1"/>
                  </p:cNvSpPr>
                  <p:nvPr/>
                </p:nvSpPr>
                <p:spPr bwMode="auto">
                  <a:xfrm>
                    <a:off x="3394" y="3760"/>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512" name="Rectangle 396"/>
                  <p:cNvSpPr>
                    <a:spLocks noChangeArrowheads="1"/>
                  </p:cNvSpPr>
                  <p:nvPr/>
                </p:nvSpPr>
                <p:spPr bwMode="auto">
                  <a:xfrm>
                    <a:off x="3394" y="3605"/>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513" name="Rectangle 397"/>
                  <p:cNvSpPr>
                    <a:spLocks noChangeArrowheads="1"/>
                  </p:cNvSpPr>
                  <p:nvPr/>
                </p:nvSpPr>
                <p:spPr bwMode="auto">
                  <a:xfrm>
                    <a:off x="3394" y="3446"/>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514" name="Rectangle 398"/>
                  <p:cNvSpPr>
                    <a:spLocks noChangeArrowheads="1"/>
                  </p:cNvSpPr>
                  <p:nvPr/>
                </p:nvSpPr>
                <p:spPr bwMode="auto">
                  <a:xfrm>
                    <a:off x="3394" y="3291"/>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515" name="Rectangle 399"/>
                  <p:cNvSpPr>
                    <a:spLocks noChangeArrowheads="1"/>
                  </p:cNvSpPr>
                  <p:nvPr/>
                </p:nvSpPr>
                <p:spPr bwMode="auto">
                  <a:xfrm>
                    <a:off x="3394" y="3127"/>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nvGrpSpPr>
                <p:cNvPr id="471" name="Group 400"/>
                <p:cNvGrpSpPr>
                  <a:grpSpLocks/>
                </p:cNvGrpSpPr>
                <p:nvPr/>
              </p:nvGrpSpPr>
              <p:grpSpPr bwMode="auto">
                <a:xfrm>
                  <a:off x="4110" y="2065"/>
                  <a:ext cx="66" cy="553"/>
                  <a:chOff x="3756" y="2184"/>
                  <a:chExt cx="184" cy="672"/>
                </a:xfrm>
              </p:grpSpPr>
              <p:sp>
                <p:nvSpPr>
                  <p:cNvPr id="506" name="Rectangle 401"/>
                  <p:cNvSpPr>
                    <a:spLocks noChangeArrowheads="1"/>
                  </p:cNvSpPr>
                  <p:nvPr/>
                </p:nvSpPr>
                <p:spPr bwMode="auto">
                  <a:xfrm>
                    <a:off x="3756" y="2740"/>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507" name="Rectangle 402"/>
                  <p:cNvSpPr>
                    <a:spLocks noChangeArrowheads="1"/>
                  </p:cNvSpPr>
                  <p:nvPr/>
                </p:nvSpPr>
                <p:spPr bwMode="auto">
                  <a:xfrm>
                    <a:off x="3756" y="260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508" name="Rectangle 403"/>
                  <p:cNvSpPr>
                    <a:spLocks noChangeArrowheads="1"/>
                  </p:cNvSpPr>
                  <p:nvPr/>
                </p:nvSpPr>
                <p:spPr bwMode="auto">
                  <a:xfrm>
                    <a:off x="3756" y="246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509" name="Rectangle 404"/>
                  <p:cNvSpPr>
                    <a:spLocks noChangeArrowheads="1"/>
                  </p:cNvSpPr>
                  <p:nvPr/>
                </p:nvSpPr>
                <p:spPr bwMode="auto">
                  <a:xfrm>
                    <a:off x="3756" y="2328"/>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510" name="Rectangle 405"/>
                  <p:cNvSpPr>
                    <a:spLocks noChangeArrowheads="1"/>
                  </p:cNvSpPr>
                  <p:nvPr/>
                </p:nvSpPr>
                <p:spPr bwMode="auto">
                  <a:xfrm>
                    <a:off x="3756" y="218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472" name="Group 406"/>
                <p:cNvGrpSpPr>
                  <a:grpSpLocks/>
                </p:cNvGrpSpPr>
                <p:nvPr/>
              </p:nvGrpSpPr>
              <p:grpSpPr bwMode="auto">
                <a:xfrm flipV="1">
                  <a:off x="4114" y="3404"/>
                  <a:ext cx="1070" cy="44"/>
                  <a:chOff x="3613" y="2015"/>
                  <a:chExt cx="892" cy="132"/>
                </a:xfrm>
              </p:grpSpPr>
              <p:sp>
                <p:nvSpPr>
                  <p:cNvPr id="502" name="Rectangle 407"/>
                  <p:cNvSpPr>
                    <a:spLocks noChangeArrowheads="1"/>
                  </p:cNvSpPr>
                  <p:nvPr/>
                </p:nvSpPr>
                <p:spPr bwMode="auto">
                  <a:xfrm>
                    <a:off x="3613"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503" name="Rectangle 408"/>
                  <p:cNvSpPr>
                    <a:spLocks noChangeArrowheads="1"/>
                  </p:cNvSpPr>
                  <p:nvPr/>
                </p:nvSpPr>
                <p:spPr bwMode="auto">
                  <a:xfrm>
                    <a:off x="3841"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504" name="Rectangle 409"/>
                  <p:cNvSpPr>
                    <a:spLocks noChangeArrowheads="1"/>
                  </p:cNvSpPr>
                  <p:nvPr/>
                </p:nvSpPr>
                <p:spPr bwMode="auto">
                  <a:xfrm>
                    <a:off x="4068" y="2015"/>
                    <a:ext cx="210"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505" name="Rectangle 410"/>
                  <p:cNvSpPr>
                    <a:spLocks noChangeArrowheads="1"/>
                  </p:cNvSpPr>
                  <p:nvPr/>
                </p:nvSpPr>
                <p:spPr bwMode="auto">
                  <a:xfrm>
                    <a:off x="4296"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nvGrpSpPr>
                <p:cNvPr id="473" name="Group 411"/>
                <p:cNvGrpSpPr>
                  <a:grpSpLocks/>
                </p:cNvGrpSpPr>
                <p:nvPr/>
              </p:nvGrpSpPr>
              <p:grpSpPr bwMode="auto">
                <a:xfrm flipV="1">
                  <a:off x="4114" y="3361"/>
                  <a:ext cx="1070" cy="43"/>
                  <a:chOff x="3564" y="2052"/>
                  <a:chExt cx="892" cy="59"/>
                </a:xfrm>
              </p:grpSpPr>
              <p:sp>
                <p:nvSpPr>
                  <p:cNvPr id="498" name="Rectangle 412"/>
                  <p:cNvSpPr>
                    <a:spLocks noChangeArrowheads="1"/>
                  </p:cNvSpPr>
                  <p:nvPr/>
                </p:nvSpPr>
                <p:spPr bwMode="auto">
                  <a:xfrm>
                    <a:off x="3564"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499" name="Rectangle 413"/>
                  <p:cNvSpPr>
                    <a:spLocks noChangeArrowheads="1"/>
                  </p:cNvSpPr>
                  <p:nvPr/>
                </p:nvSpPr>
                <p:spPr bwMode="auto">
                  <a:xfrm>
                    <a:off x="3792"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500" name="Rectangle 414"/>
                  <p:cNvSpPr>
                    <a:spLocks noChangeArrowheads="1"/>
                  </p:cNvSpPr>
                  <p:nvPr/>
                </p:nvSpPr>
                <p:spPr bwMode="auto">
                  <a:xfrm>
                    <a:off x="4019" y="2052"/>
                    <a:ext cx="210"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501" name="Rectangle 415"/>
                  <p:cNvSpPr>
                    <a:spLocks noChangeArrowheads="1"/>
                  </p:cNvSpPr>
                  <p:nvPr/>
                </p:nvSpPr>
                <p:spPr bwMode="auto">
                  <a:xfrm>
                    <a:off x="4247"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474" name="Group 416"/>
                <p:cNvGrpSpPr>
                  <a:grpSpLocks/>
                </p:cNvGrpSpPr>
                <p:nvPr/>
              </p:nvGrpSpPr>
              <p:grpSpPr bwMode="auto">
                <a:xfrm>
                  <a:off x="3935" y="2740"/>
                  <a:ext cx="153" cy="554"/>
                  <a:chOff x="3394" y="3127"/>
                  <a:chExt cx="128" cy="765"/>
                </a:xfrm>
              </p:grpSpPr>
              <p:sp>
                <p:nvSpPr>
                  <p:cNvPr id="493" name="Rectangle 417"/>
                  <p:cNvSpPr>
                    <a:spLocks noChangeArrowheads="1"/>
                  </p:cNvSpPr>
                  <p:nvPr/>
                </p:nvSpPr>
                <p:spPr bwMode="auto">
                  <a:xfrm>
                    <a:off x="3394" y="3760"/>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494" name="Rectangle 418"/>
                  <p:cNvSpPr>
                    <a:spLocks noChangeArrowheads="1"/>
                  </p:cNvSpPr>
                  <p:nvPr/>
                </p:nvSpPr>
                <p:spPr bwMode="auto">
                  <a:xfrm>
                    <a:off x="3394" y="3605"/>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495" name="Rectangle 419"/>
                  <p:cNvSpPr>
                    <a:spLocks noChangeArrowheads="1"/>
                  </p:cNvSpPr>
                  <p:nvPr/>
                </p:nvSpPr>
                <p:spPr bwMode="auto">
                  <a:xfrm>
                    <a:off x="3394" y="3446"/>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496" name="Rectangle 420"/>
                  <p:cNvSpPr>
                    <a:spLocks noChangeArrowheads="1"/>
                  </p:cNvSpPr>
                  <p:nvPr/>
                </p:nvSpPr>
                <p:spPr bwMode="auto">
                  <a:xfrm>
                    <a:off x="3394" y="3291"/>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497" name="Rectangle 421"/>
                  <p:cNvSpPr>
                    <a:spLocks noChangeArrowheads="1"/>
                  </p:cNvSpPr>
                  <p:nvPr/>
                </p:nvSpPr>
                <p:spPr bwMode="auto">
                  <a:xfrm>
                    <a:off x="3394" y="3127"/>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nvGrpSpPr>
                <p:cNvPr id="475" name="Group 422"/>
                <p:cNvGrpSpPr>
                  <a:grpSpLocks/>
                </p:cNvGrpSpPr>
                <p:nvPr/>
              </p:nvGrpSpPr>
              <p:grpSpPr bwMode="auto">
                <a:xfrm>
                  <a:off x="4093" y="2740"/>
                  <a:ext cx="66" cy="554"/>
                  <a:chOff x="3756" y="2184"/>
                  <a:chExt cx="184" cy="672"/>
                </a:xfrm>
              </p:grpSpPr>
              <p:sp>
                <p:nvSpPr>
                  <p:cNvPr id="488" name="Rectangle 423"/>
                  <p:cNvSpPr>
                    <a:spLocks noChangeArrowheads="1"/>
                  </p:cNvSpPr>
                  <p:nvPr/>
                </p:nvSpPr>
                <p:spPr bwMode="auto">
                  <a:xfrm>
                    <a:off x="3756" y="2740"/>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489" name="Rectangle 424"/>
                  <p:cNvSpPr>
                    <a:spLocks noChangeArrowheads="1"/>
                  </p:cNvSpPr>
                  <p:nvPr/>
                </p:nvSpPr>
                <p:spPr bwMode="auto">
                  <a:xfrm>
                    <a:off x="3756" y="260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490" name="Rectangle 425"/>
                  <p:cNvSpPr>
                    <a:spLocks noChangeArrowheads="1"/>
                  </p:cNvSpPr>
                  <p:nvPr/>
                </p:nvSpPr>
                <p:spPr bwMode="auto">
                  <a:xfrm>
                    <a:off x="3756" y="246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491" name="Rectangle 426"/>
                  <p:cNvSpPr>
                    <a:spLocks noChangeArrowheads="1"/>
                  </p:cNvSpPr>
                  <p:nvPr/>
                </p:nvSpPr>
                <p:spPr bwMode="auto">
                  <a:xfrm>
                    <a:off x="3756" y="2328"/>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492" name="Rectangle 427"/>
                  <p:cNvSpPr>
                    <a:spLocks noChangeArrowheads="1"/>
                  </p:cNvSpPr>
                  <p:nvPr/>
                </p:nvSpPr>
                <p:spPr bwMode="auto">
                  <a:xfrm>
                    <a:off x="3756" y="218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476" name="Group 428"/>
                <p:cNvGrpSpPr>
                  <a:grpSpLocks/>
                </p:cNvGrpSpPr>
                <p:nvPr/>
              </p:nvGrpSpPr>
              <p:grpSpPr bwMode="auto">
                <a:xfrm>
                  <a:off x="5186" y="2714"/>
                  <a:ext cx="83" cy="554"/>
                  <a:chOff x="4416" y="2184"/>
                  <a:chExt cx="69" cy="765"/>
                </a:xfrm>
              </p:grpSpPr>
              <p:sp>
                <p:nvSpPr>
                  <p:cNvPr id="483" name="Rectangle 429"/>
                  <p:cNvSpPr>
                    <a:spLocks noChangeArrowheads="1"/>
                  </p:cNvSpPr>
                  <p:nvPr/>
                </p:nvSpPr>
                <p:spPr bwMode="auto">
                  <a:xfrm>
                    <a:off x="4416" y="2817"/>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484" name="Rectangle 430"/>
                  <p:cNvSpPr>
                    <a:spLocks noChangeArrowheads="1"/>
                  </p:cNvSpPr>
                  <p:nvPr/>
                </p:nvSpPr>
                <p:spPr bwMode="auto">
                  <a:xfrm>
                    <a:off x="4416" y="2662"/>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485" name="Rectangle 431"/>
                  <p:cNvSpPr>
                    <a:spLocks noChangeArrowheads="1"/>
                  </p:cNvSpPr>
                  <p:nvPr/>
                </p:nvSpPr>
                <p:spPr bwMode="auto">
                  <a:xfrm>
                    <a:off x="4416" y="2503"/>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486" name="Rectangle 432"/>
                  <p:cNvSpPr>
                    <a:spLocks noChangeArrowheads="1"/>
                  </p:cNvSpPr>
                  <p:nvPr/>
                </p:nvSpPr>
                <p:spPr bwMode="auto">
                  <a:xfrm>
                    <a:off x="4416" y="2348"/>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sp>
                <p:nvSpPr>
                  <p:cNvPr id="487" name="Rectangle 433"/>
                  <p:cNvSpPr>
                    <a:spLocks noChangeArrowheads="1"/>
                  </p:cNvSpPr>
                  <p:nvPr/>
                </p:nvSpPr>
                <p:spPr bwMode="auto">
                  <a:xfrm>
                    <a:off x="4416" y="2184"/>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endParaRPr lang="zh-CN" altLang="en-US"/>
                  </a:p>
                </p:txBody>
              </p:sp>
            </p:grpSp>
            <p:grpSp>
              <p:nvGrpSpPr>
                <p:cNvPr id="477" name="Group 434"/>
                <p:cNvGrpSpPr>
                  <a:grpSpLocks/>
                </p:cNvGrpSpPr>
                <p:nvPr/>
              </p:nvGrpSpPr>
              <p:grpSpPr bwMode="auto">
                <a:xfrm>
                  <a:off x="5266" y="2714"/>
                  <a:ext cx="135" cy="554"/>
                  <a:chOff x="3756" y="2184"/>
                  <a:chExt cx="184" cy="672"/>
                </a:xfrm>
              </p:grpSpPr>
              <p:sp>
                <p:nvSpPr>
                  <p:cNvPr id="478" name="Rectangle 435"/>
                  <p:cNvSpPr>
                    <a:spLocks noChangeArrowheads="1"/>
                  </p:cNvSpPr>
                  <p:nvPr/>
                </p:nvSpPr>
                <p:spPr bwMode="auto">
                  <a:xfrm>
                    <a:off x="3756" y="2740"/>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479" name="Rectangle 436"/>
                  <p:cNvSpPr>
                    <a:spLocks noChangeArrowheads="1"/>
                  </p:cNvSpPr>
                  <p:nvPr/>
                </p:nvSpPr>
                <p:spPr bwMode="auto">
                  <a:xfrm>
                    <a:off x="3756" y="260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480" name="Rectangle 437"/>
                  <p:cNvSpPr>
                    <a:spLocks noChangeArrowheads="1"/>
                  </p:cNvSpPr>
                  <p:nvPr/>
                </p:nvSpPr>
                <p:spPr bwMode="auto">
                  <a:xfrm>
                    <a:off x="3756" y="246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481" name="Rectangle 438"/>
                  <p:cNvSpPr>
                    <a:spLocks noChangeArrowheads="1"/>
                  </p:cNvSpPr>
                  <p:nvPr/>
                </p:nvSpPr>
                <p:spPr bwMode="auto">
                  <a:xfrm>
                    <a:off x="3756" y="2328"/>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sp>
                <p:nvSpPr>
                  <p:cNvPr id="482" name="Rectangle 439"/>
                  <p:cNvSpPr>
                    <a:spLocks noChangeArrowheads="1"/>
                  </p:cNvSpPr>
                  <p:nvPr/>
                </p:nvSpPr>
                <p:spPr bwMode="auto">
                  <a:xfrm>
                    <a:off x="3756" y="218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endParaRPr lang="zh-CN" altLang="en-US"/>
                  </a:p>
                </p:txBody>
              </p:sp>
            </p:grpSp>
          </p:grpSp>
          <p:pic>
            <p:nvPicPr>
              <p:cNvPr id="464" name="Picture 440"/>
              <p:cNvPicPr>
                <a:picLocks noChangeArrowheads="1"/>
              </p:cNvPicPr>
              <p:nvPr/>
            </p:nvPicPr>
            <p:blipFill>
              <a:blip r:embed="rId3" cstate="print"/>
              <a:srcRect/>
              <a:stretch>
                <a:fillRect/>
              </a:stretch>
            </p:blipFill>
            <p:spPr bwMode="auto">
              <a:xfrm>
                <a:off x="3200" y="3633"/>
                <a:ext cx="441" cy="356"/>
              </a:xfrm>
              <a:prstGeom prst="rect">
                <a:avLst/>
              </a:prstGeom>
              <a:noFill/>
              <a:ln w="12700">
                <a:noFill/>
                <a:miter lim="800000"/>
                <a:headEnd/>
                <a:tailEnd/>
              </a:ln>
              <a:effectLst/>
            </p:spPr>
          </p:pic>
        </p:grpSp>
      </p:grpSp>
      <p:sp>
        <p:nvSpPr>
          <p:cNvPr id="605" name="文本框 604"/>
          <p:cNvSpPr txBox="1"/>
          <p:nvPr/>
        </p:nvSpPr>
        <p:spPr>
          <a:xfrm>
            <a:off x="7164391" y="1705982"/>
            <a:ext cx="1366400" cy="353943"/>
          </a:xfrm>
          <a:prstGeom prst="rect">
            <a:avLst/>
          </a:prstGeom>
          <a:noFill/>
        </p:spPr>
        <p:txBody>
          <a:bodyPr wrap="none" rtlCol="0">
            <a:spAutoFit/>
          </a:bodyPr>
          <a:lstStyle/>
          <a:p>
            <a:r>
              <a:rPr lang="en-US" altLang="zh-CN" sz="1700" dirty="0" err="1" smtClean="0"/>
              <a:t>Opendaylight</a:t>
            </a:r>
            <a:endParaRPr lang="zh-CN" altLang="en-US" sz="1700" dirty="0"/>
          </a:p>
        </p:txBody>
      </p:sp>
      <p:cxnSp>
        <p:nvCxnSpPr>
          <p:cNvPr id="606" name="直接箭头连接符 605"/>
          <p:cNvCxnSpPr>
            <a:stCxn id="15" idx="2"/>
            <a:endCxn id="8" idx="0"/>
          </p:cNvCxnSpPr>
          <p:nvPr/>
        </p:nvCxnSpPr>
        <p:spPr>
          <a:xfrm>
            <a:off x="5080420" y="2957269"/>
            <a:ext cx="1340408" cy="662304"/>
          </a:xfrm>
          <a:prstGeom prst="straightConnector1">
            <a:avLst/>
          </a:prstGeom>
          <a:ln w="12700">
            <a:solidFill>
              <a:schemeClr val="tx1"/>
            </a:solidFill>
            <a:prstDash val="lgDashDot"/>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607" name="直接箭头连接符 606"/>
          <p:cNvCxnSpPr>
            <a:stCxn id="236" idx="2"/>
            <a:endCxn id="8" idx="0"/>
          </p:cNvCxnSpPr>
          <p:nvPr/>
        </p:nvCxnSpPr>
        <p:spPr>
          <a:xfrm flipH="1">
            <a:off x="6420828" y="2957269"/>
            <a:ext cx="22550" cy="662304"/>
          </a:xfrm>
          <a:prstGeom prst="straightConnector1">
            <a:avLst/>
          </a:prstGeom>
          <a:ln w="12700">
            <a:solidFill>
              <a:schemeClr val="tx1"/>
            </a:solidFill>
            <a:prstDash val="lgDashDot"/>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608" name="直接箭头连接符 607"/>
          <p:cNvCxnSpPr>
            <a:stCxn id="458" idx="2"/>
            <a:endCxn id="8" idx="0"/>
          </p:cNvCxnSpPr>
          <p:nvPr/>
        </p:nvCxnSpPr>
        <p:spPr>
          <a:xfrm flipH="1">
            <a:off x="6420828" y="2957269"/>
            <a:ext cx="1444416" cy="662304"/>
          </a:xfrm>
          <a:prstGeom prst="straightConnector1">
            <a:avLst/>
          </a:prstGeom>
          <a:ln w="12700">
            <a:solidFill>
              <a:schemeClr val="tx1"/>
            </a:solidFill>
            <a:prstDash val="lgDashDot"/>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609" name="直接连接符 169"/>
          <p:cNvCxnSpPr>
            <a:stCxn id="979" idx="3"/>
            <a:endCxn id="724" idx="3"/>
          </p:cNvCxnSpPr>
          <p:nvPr/>
        </p:nvCxnSpPr>
        <p:spPr>
          <a:xfrm>
            <a:off x="5841110" y="5877782"/>
            <a:ext cx="982270" cy="11934"/>
          </a:xfrm>
          <a:prstGeom prst="line">
            <a:avLst/>
          </a:prstGeom>
          <a:ln w="5715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610" name="直接连接符 169"/>
          <p:cNvCxnSpPr>
            <a:stCxn id="925" idx="3"/>
            <a:endCxn id="1012" idx="0"/>
          </p:cNvCxnSpPr>
          <p:nvPr/>
        </p:nvCxnSpPr>
        <p:spPr>
          <a:xfrm>
            <a:off x="5070447" y="5556630"/>
            <a:ext cx="481598" cy="344288"/>
          </a:xfrm>
          <a:prstGeom prst="line">
            <a:avLst/>
          </a:prstGeom>
          <a:ln w="5715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611" name="直接连接符 610"/>
          <p:cNvCxnSpPr>
            <a:endCxn id="619" idx="1"/>
          </p:cNvCxnSpPr>
          <p:nvPr/>
        </p:nvCxnSpPr>
        <p:spPr>
          <a:xfrm flipV="1">
            <a:off x="5049508" y="5139103"/>
            <a:ext cx="551465" cy="399081"/>
          </a:xfrm>
          <a:prstGeom prst="line">
            <a:avLst/>
          </a:prstGeom>
          <a:ln w="5715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612" name="直接连接符 611"/>
          <p:cNvCxnSpPr>
            <a:stCxn id="671" idx="3"/>
          </p:cNvCxnSpPr>
          <p:nvPr/>
        </p:nvCxnSpPr>
        <p:spPr>
          <a:xfrm>
            <a:off x="5899919" y="5135402"/>
            <a:ext cx="1003410" cy="10238"/>
          </a:xfrm>
          <a:prstGeom prst="line">
            <a:avLst/>
          </a:prstGeom>
          <a:ln w="5715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613" name="直接连接符 612"/>
          <p:cNvCxnSpPr>
            <a:stCxn id="781" idx="3"/>
            <a:endCxn id="882" idx="0"/>
          </p:cNvCxnSpPr>
          <p:nvPr/>
        </p:nvCxnSpPr>
        <p:spPr>
          <a:xfrm>
            <a:off x="7151865" y="5165590"/>
            <a:ext cx="508993" cy="372114"/>
          </a:xfrm>
          <a:prstGeom prst="line">
            <a:avLst/>
          </a:prstGeom>
          <a:ln w="5715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614" name="直接连接符 169"/>
          <p:cNvCxnSpPr>
            <a:stCxn id="743" idx="3"/>
            <a:endCxn id="868" idx="0"/>
          </p:cNvCxnSpPr>
          <p:nvPr/>
        </p:nvCxnSpPr>
        <p:spPr>
          <a:xfrm flipV="1">
            <a:off x="7152115" y="5574068"/>
            <a:ext cx="504483" cy="281470"/>
          </a:xfrm>
          <a:prstGeom prst="line">
            <a:avLst/>
          </a:prstGeom>
          <a:ln w="5715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615" name="直接连接符 614"/>
          <p:cNvCxnSpPr>
            <a:stCxn id="979" idx="0"/>
          </p:cNvCxnSpPr>
          <p:nvPr/>
        </p:nvCxnSpPr>
        <p:spPr>
          <a:xfrm flipV="1">
            <a:off x="5721041" y="5191526"/>
            <a:ext cx="24718" cy="599633"/>
          </a:xfrm>
          <a:prstGeom prst="line">
            <a:avLst/>
          </a:prstGeom>
          <a:ln w="5715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616" name="直接连接符 615"/>
          <p:cNvCxnSpPr>
            <a:stCxn id="763" idx="2"/>
            <a:endCxn id="691" idx="0"/>
          </p:cNvCxnSpPr>
          <p:nvPr/>
        </p:nvCxnSpPr>
        <p:spPr>
          <a:xfrm>
            <a:off x="6973238" y="5225725"/>
            <a:ext cx="0" cy="546890"/>
          </a:xfrm>
          <a:prstGeom prst="line">
            <a:avLst/>
          </a:prstGeom>
          <a:ln w="5715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p:spPr>
        <p:style>
          <a:lnRef idx="1">
            <a:schemeClr val="accent1"/>
          </a:lnRef>
          <a:fillRef idx="0">
            <a:schemeClr val="accent1"/>
          </a:fillRef>
          <a:effectRef idx="0">
            <a:schemeClr val="accent1"/>
          </a:effectRef>
          <a:fontRef idx="minor">
            <a:schemeClr val="tx1"/>
          </a:fontRef>
        </p:style>
      </p:cxnSp>
      <p:grpSp>
        <p:nvGrpSpPr>
          <p:cNvPr id="617" name="Group 369"/>
          <p:cNvGrpSpPr>
            <a:grpSpLocks noChangeAspect="1"/>
          </p:cNvGrpSpPr>
          <p:nvPr/>
        </p:nvGrpSpPr>
        <p:grpSpPr bwMode="auto">
          <a:xfrm>
            <a:off x="5532907" y="5036907"/>
            <a:ext cx="367012" cy="234076"/>
            <a:chOff x="3075" y="3601"/>
            <a:chExt cx="674" cy="481"/>
          </a:xfrm>
        </p:grpSpPr>
        <p:grpSp>
          <p:nvGrpSpPr>
            <p:cNvPr id="618" name="Group 370"/>
            <p:cNvGrpSpPr>
              <a:grpSpLocks/>
            </p:cNvGrpSpPr>
            <p:nvPr/>
          </p:nvGrpSpPr>
          <p:grpSpPr bwMode="auto">
            <a:xfrm>
              <a:off x="3075" y="3601"/>
              <a:ext cx="674" cy="481"/>
              <a:chOff x="3935" y="1924"/>
              <a:chExt cx="1467" cy="1524"/>
            </a:xfrm>
          </p:grpSpPr>
          <p:sp>
            <p:nvSpPr>
              <p:cNvPr id="620" name="AutoShape 371"/>
              <p:cNvSpPr>
                <a:spLocks noChangeArrowheads="1"/>
              </p:cNvSpPr>
              <p:nvPr/>
            </p:nvSpPr>
            <p:spPr bwMode="auto">
              <a:xfrm>
                <a:off x="4282" y="2052"/>
                <a:ext cx="786" cy="1167"/>
              </a:xfrm>
              <a:custGeom>
                <a:avLst/>
                <a:gdLst>
                  <a:gd name="G0" fmla="+- 4988 0 0"/>
                  <a:gd name="G1" fmla="+- 8025 0 0"/>
                  <a:gd name="G2" fmla="+- 3646 0 0"/>
                  <a:gd name="G3" fmla="+- 21600 0 4988"/>
                  <a:gd name="G4" fmla="+- 21600 0 8025"/>
                  <a:gd name="G5" fmla="+- 21600 0 3646"/>
                  <a:gd name="G6" fmla="+- 4988 0 10800"/>
                  <a:gd name="G7" fmla="+- 8025 0 10800"/>
                  <a:gd name="G8" fmla="*/ G7 3646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4988" y="3646"/>
                    </a:lnTo>
                    <a:lnTo>
                      <a:pt x="8025" y="3646"/>
                    </a:lnTo>
                    <a:lnTo>
                      <a:pt x="8025" y="8025"/>
                    </a:lnTo>
                    <a:lnTo>
                      <a:pt x="3646" y="8025"/>
                    </a:lnTo>
                    <a:lnTo>
                      <a:pt x="3646" y="4988"/>
                    </a:lnTo>
                    <a:lnTo>
                      <a:pt x="0" y="10800"/>
                    </a:lnTo>
                    <a:lnTo>
                      <a:pt x="3646" y="16612"/>
                    </a:lnTo>
                    <a:lnTo>
                      <a:pt x="3646" y="13575"/>
                    </a:lnTo>
                    <a:lnTo>
                      <a:pt x="8025" y="13575"/>
                    </a:lnTo>
                    <a:lnTo>
                      <a:pt x="8025" y="17954"/>
                    </a:lnTo>
                    <a:lnTo>
                      <a:pt x="4988" y="17954"/>
                    </a:lnTo>
                    <a:lnTo>
                      <a:pt x="10800" y="21600"/>
                    </a:lnTo>
                    <a:lnTo>
                      <a:pt x="16612" y="17954"/>
                    </a:lnTo>
                    <a:lnTo>
                      <a:pt x="13575" y="17954"/>
                    </a:lnTo>
                    <a:lnTo>
                      <a:pt x="13575" y="13575"/>
                    </a:lnTo>
                    <a:lnTo>
                      <a:pt x="17954" y="13575"/>
                    </a:lnTo>
                    <a:lnTo>
                      <a:pt x="17954" y="16612"/>
                    </a:lnTo>
                    <a:lnTo>
                      <a:pt x="21600" y="10800"/>
                    </a:lnTo>
                    <a:lnTo>
                      <a:pt x="17954" y="4988"/>
                    </a:lnTo>
                    <a:lnTo>
                      <a:pt x="17954" y="8025"/>
                    </a:lnTo>
                    <a:lnTo>
                      <a:pt x="13575" y="8025"/>
                    </a:lnTo>
                    <a:lnTo>
                      <a:pt x="13575" y="3646"/>
                    </a:lnTo>
                    <a:lnTo>
                      <a:pt x="16612" y="3646"/>
                    </a:lnTo>
                    <a:close/>
                  </a:path>
                </a:pathLst>
              </a:cu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eaLnBrk="0" hangingPunct="0"/>
                <a:endParaRPr lang="zh-CN" altLang="en-US" sz="1050">
                  <a:solidFill>
                    <a:srgbClr val="ED7D31"/>
                  </a:solidFill>
                </a:endParaRPr>
              </a:p>
            </p:txBody>
          </p:sp>
          <p:grpSp>
            <p:nvGrpSpPr>
              <p:cNvPr id="621" name="Group 372"/>
              <p:cNvGrpSpPr>
                <a:grpSpLocks/>
              </p:cNvGrpSpPr>
              <p:nvPr/>
            </p:nvGrpSpPr>
            <p:grpSpPr bwMode="auto">
              <a:xfrm>
                <a:off x="4165" y="1965"/>
                <a:ext cx="1071" cy="42"/>
                <a:chOff x="3564" y="2052"/>
                <a:chExt cx="892" cy="59"/>
              </a:xfrm>
            </p:grpSpPr>
            <p:sp>
              <p:nvSpPr>
                <p:cNvPr id="685" name="Rectangle 373"/>
                <p:cNvSpPr>
                  <a:spLocks noChangeArrowheads="1"/>
                </p:cNvSpPr>
                <p:nvPr/>
              </p:nvSpPr>
              <p:spPr bwMode="auto">
                <a:xfrm>
                  <a:off x="3564"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686" name="Rectangle 374"/>
                <p:cNvSpPr>
                  <a:spLocks noChangeArrowheads="1"/>
                </p:cNvSpPr>
                <p:nvPr/>
              </p:nvSpPr>
              <p:spPr bwMode="auto">
                <a:xfrm>
                  <a:off x="3792"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687" name="Rectangle 375"/>
                <p:cNvSpPr>
                  <a:spLocks noChangeArrowheads="1"/>
                </p:cNvSpPr>
                <p:nvPr/>
              </p:nvSpPr>
              <p:spPr bwMode="auto">
                <a:xfrm>
                  <a:off x="4019" y="2052"/>
                  <a:ext cx="210"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688" name="Rectangle 376"/>
                <p:cNvSpPr>
                  <a:spLocks noChangeArrowheads="1"/>
                </p:cNvSpPr>
                <p:nvPr/>
              </p:nvSpPr>
              <p:spPr bwMode="auto">
                <a:xfrm>
                  <a:off x="4247"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grpSp>
          <p:grpSp>
            <p:nvGrpSpPr>
              <p:cNvPr id="622" name="Group 377"/>
              <p:cNvGrpSpPr>
                <a:grpSpLocks/>
              </p:cNvGrpSpPr>
              <p:nvPr/>
            </p:nvGrpSpPr>
            <p:grpSpPr bwMode="auto">
              <a:xfrm>
                <a:off x="4126" y="1924"/>
                <a:ext cx="1070" cy="42"/>
                <a:chOff x="3613" y="2015"/>
                <a:chExt cx="892" cy="132"/>
              </a:xfrm>
            </p:grpSpPr>
            <p:sp>
              <p:nvSpPr>
                <p:cNvPr id="681" name="Rectangle 378"/>
                <p:cNvSpPr>
                  <a:spLocks noChangeArrowheads="1"/>
                </p:cNvSpPr>
                <p:nvPr/>
              </p:nvSpPr>
              <p:spPr bwMode="auto">
                <a:xfrm>
                  <a:off x="3613"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682" name="Rectangle 379"/>
                <p:cNvSpPr>
                  <a:spLocks noChangeArrowheads="1"/>
                </p:cNvSpPr>
                <p:nvPr/>
              </p:nvSpPr>
              <p:spPr bwMode="auto">
                <a:xfrm>
                  <a:off x="3841"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683" name="Rectangle 380"/>
                <p:cNvSpPr>
                  <a:spLocks noChangeArrowheads="1"/>
                </p:cNvSpPr>
                <p:nvPr/>
              </p:nvSpPr>
              <p:spPr bwMode="auto">
                <a:xfrm>
                  <a:off x="4068" y="2015"/>
                  <a:ext cx="210"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684" name="Rectangle 381"/>
                <p:cNvSpPr>
                  <a:spLocks noChangeArrowheads="1"/>
                </p:cNvSpPr>
                <p:nvPr/>
              </p:nvSpPr>
              <p:spPr bwMode="auto">
                <a:xfrm>
                  <a:off x="4296"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grpSp>
          <p:grpSp>
            <p:nvGrpSpPr>
              <p:cNvPr id="623" name="Group 382"/>
              <p:cNvGrpSpPr>
                <a:grpSpLocks/>
              </p:cNvGrpSpPr>
              <p:nvPr/>
            </p:nvGrpSpPr>
            <p:grpSpPr bwMode="auto">
              <a:xfrm>
                <a:off x="5188" y="2060"/>
                <a:ext cx="82" cy="553"/>
                <a:chOff x="4416" y="2184"/>
                <a:chExt cx="69" cy="765"/>
              </a:xfrm>
            </p:grpSpPr>
            <p:sp>
              <p:nvSpPr>
                <p:cNvPr id="676" name="Rectangle 383"/>
                <p:cNvSpPr>
                  <a:spLocks noChangeArrowheads="1"/>
                </p:cNvSpPr>
                <p:nvPr/>
              </p:nvSpPr>
              <p:spPr bwMode="auto">
                <a:xfrm>
                  <a:off x="4416" y="2817"/>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677" name="Rectangle 384"/>
                <p:cNvSpPr>
                  <a:spLocks noChangeArrowheads="1"/>
                </p:cNvSpPr>
                <p:nvPr/>
              </p:nvSpPr>
              <p:spPr bwMode="auto">
                <a:xfrm>
                  <a:off x="4416" y="2662"/>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678" name="Rectangle 385"/>
                <p:cNvSpPr>
                  <a:spLocks noChangeArrowheads="1"/>
                </p:cNvSpPr>
                <p:nvPr/>
              </p:nvSpPr>
              <p:spPr bwMode="auto">
                <a:xfrm>
                  <a:off x="4416" y="2503"/>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679" name="Rectangle 386"/>
                <p:cNvSpPr>
                  <a:spLocks noChangeArrowheads="1"/>
                </p:cNvSpPr>
                <p:nvPr/>
              </p:nvSpPr>
              <p:spPr bwMode="auto">
                <a:xfrm>
                  <a:off x="4416" y="2348"/>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680" name="Rectangle 387"/>
                <p:cNvSpPr>
                  <a:spLocks noChangeArrowheads="1"/>
                </p:cNvSpPr>
                <p:nvPr/>
              </p:nvSpPr>
              <p:spPr bwMode="auto">
                <a:xfrm>
                  <a:off x="4416" y="2184"/>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grpSp>
          <p:grpSp>
            <p:nvGrpSpPr>
              <p:cNvPr id="624" name="Group 388"/>
              <p:cNvGrpSpPr>
                <a:grpSpLocks/>
              </p:cNvGrpSpPr>
              <p:nvPr/>
            </p:nvGrpSpPr>
            <p:grpSpPr bwMode="auto">
              <a:xfrm>
                <a:off x="5267" y="2060"/>
                <a:ext cx="135" cy="553"/>
                <a:chOff x="3756" y="2184"/>
                <a:chExt cx="184" cy="672"/>
              </a:xfrm>
            </p:grpSpPr>
            <p:sp>
              <p:nvSpPr>
                <p:cNvPr id="671" name="Rectangle 389"/>
                <p:cNvSpPr>
                  <a:spLocks noChangeArrowheads="1"/>
                </p:cNvSpPr>
                <p:nvPr/>
              </p:nvSpPr>
              <p:spPr bwMode="auto">
                <a:xfrm>
                  <a:off x="3756" y="2740"/>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672" name="Rectangle 390"/>
                <p:cNvSpPr>
                  <a:spLocks noChangeArrowheads="1"/>
                </p:cNvSpPr>
                <p:nvPr/>
              </p:nvSpPr>
              <p:spPr bwMode="auto">
                <a:xfrm>
                  <a:off x="3756" y="260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673" name="Rectangle 391"/>
                <p:cNvSpPr>
                  <a:spLocks noChangeArrowheads="1"/>
                </p:cNvSpPr>
                <p:nvPr/>
              </p:nvSpPr>
              <p:spPr bwMode="auto">
                <a:xfrm>
                  <a:off x="3756" y="246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674" name="Rectangle 392"/>
                <p:cNvSpPr>
                  <a:spLocks noChangeArrowheads="1"/>
                </p:cNvSpPr>
                <p:nvPr/>
              </p:nvSpPr>
              <p:spPr bwMode="auto">
                <a:xfrm>
                  <a:off x="3756" y="2328"/>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675" name="Rectangle 393"/>
                <p:cNvSpPr>
                  <a:spLocks noChangeArrowheads="1"/>
                </p:cNvSpPr>
                <p:nvPr/>
              </p:nvSpPr>
              <p:spPr bwMode="auto">
                <a:xfrm>
                  <a:off x="3756" y="218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grpSp>
          <p:grpSp>
            <p:nvGrpSpPr>
              <p:cNvPr id="625" name="Group 394"/>
              <p:cNvGrpSpPr>
                <a:grpSpLocks/>
              </p:cNvGrpSpPr>
              <p:nvPr/>
            </p:nvGrpSpPr>
            <p:grpSpPr bwMode="auto">
              <a:xfrm>
                <a:off x="3952" y="2065"/>
                <a:ext cx="153" cy="553"/>
                <a:chOff x="3394" y="3127"/>
                <a:chExt cx="128" cy="765"/>
              </a:xfrm>
            </p:grpSpPr>
            <p:sp>
              <p:nvSpPr>
                <p:cNvPr id="666" name="Rectangle 395"/>
                <p:cNvSpPr>
                  <a:spLocks noChangeArrowheads="1"/>
                </p:cNvSpPr>
                <p:nvPr/>
              </p:nvSpPr>
              <p:spPr bwMode="auto">
                <a:xfrm>
                  <a:off x="3394" y="3760"/>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667" name="Rectangle 396"/>
                <p:cNvSpPr>
                  <a:spLocks noChangeArrowheads="1"/>
                </p:cNvSpPr>
                <p:nvPr/>
              </p:nvSpPr>
              <p:spPr bwMode="auto">
                <a:xfrm>
                  <a:off x="3394" y="3605"/>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668" name="Rectangle 397"/>
                <p:cNvSpPr>
                  <a:spLocks noChangeArrowheads="1"/>
                </p:cNvSpPr>
                <p:nvPr/>
              </p:nvSpPr>
              <p:spPr bwMode="auto">
                <a:xfrm>
                  <a:off x="3394" y="3446"/>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669" name="Rectangle 398"/>
                <p:cNvSpPr>
                  <a:spLocks noChangeArrowheads="1"/>
                </p:cNvSpPr>
                <p:nvPr/>
              </p:nvSpPr>
              <p:spPr bwMode="auto">
                <a:xfrm>
                  <a:off x="3394" y="3291"/>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670" name="Rectangle 399"/>
                <p:cNvSpPr>
                  <a:spLocks noChangeArrowheads="1"/>
                </p:cNvSpPr>
                <p:nvPr/>
              </p:nvSpPr>
              <p:spPr bwMode="auto">
                <a:xfrm>
                  <a:off x="3394" y="3127"/>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grpSp>
          <p:grpSp>
            <p:nvGrpSpPr>
              <p:cNvPr id="626" name="Group 400"/>
              <p:cNvGrpSpPr>
                <a:grpSpLocks/>
              </p:cNvGrpSpPr>
              <p:nvPr/>
            </p:nvGrpSpPr>
            <p:grpSpPr bwMode="auto">
              <a:xfrm>
                <a:off x="4110" y="2065"/>
                <a:ext cx="66" cy="553"/>
                <a:chOff x="3756" y="2184"/>
                <a:chExt cx="184" cy="672"/>
              </a:xfrm>
            </p:grpSpPr>
            <p:sp>
              <p:nvSpPr>
                <p:cNvPr id="661" name="Rectangle 401"/>
                <p:cNvSpPr>
                  <a:spLocks noChangeArrowheads="1"/>
                </p:cNvSpPr>
                <p:nvPr/>
              </p:nvSpPr>
              <p:spPr bwMode="auto">
                <a:xfrm>
                  <a:off x="3756" y="2740"/>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662" name="Rectangle 402"/>
                <p:cNvSpPr>
                  <a:spLocks noChangeArrowheads="1"/>
                </p:cNvSpPr>
                <p:nvPr/>
              </p:nvSpPr>
              <p:spPr bwMode="auto">
                <a:xfrm>
                  <a:off x="3756" y="260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663" name="Rectangle 403"/>
                <p:cNvSpPr>
                  <a:spLocks noChangeArrowheads="1"/>
                </p:cNvSpPr>
                <p:nvPr/>
              </p:nvSpPr>
              <p:spPr bwMode="auto">
                <a:xfrm>
                  <a:off x="3756" y="246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664" name="Rectangle 404"/>
                <p:cNvSpPr>
                  <a:spLocks noChangeArrowheads="1"/>
                </p:cNvSpPr>
                <p:nvPr/>
              </p:nvSpPr>
              <p:spPr bwMode="auto">
                <a:xfrm>
                  <a:off x="3756" y="2328"/>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665" name="Rectangle 405"/>
                <p:cNvSpPr>
                  <a:spLocks noChangeArrowheads="1"/>
                </p:cNvSpPr>
                <p:nvPr/>
              </p:nvSpPr>
              <p:spPr bwMode="auto">
                <a:xfrm>
                  <a:off x="3756" y="218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grpSp>
          <p:grpSp>
            <p:nvGrpSpPr>
              <p:cNvPr id="627" name="Group 406"/>
              <p:cNvGrpSpPr>
                <a:grpSpLocks/>
              </p:cNvGrpSpPr>
              <p:nvPr/>
            </p:nvGrpSpPr>
            <p:grpSpPr bwMode="auto">
              <a:xfrm flipV="1">
                <a:off x="4114" y="3404"/>
                <a:ext cx="1070" cy="44"/>
                <a:chOff x="3613" y="2015"/>
                <a:chExt cx="892" cy="132"/>
              </a:xfrm>
            </p:grpSpPr>
            <p:sp>
              <p:nvSpPr>
                <p:cNvPr id="657" name="Rectangle 407"/>
                <p:cNvSpPr>
                  <a:spLocks noChangeArrowheads="1"/>
                </p:cNvSpPr>
                <p:nvPr/>
              </p:nvSpPr>
              <p:spPr bwMode="auto">
                <a:xfrm>
                  <a:off x="3613"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658" name="Rectangle 408"/>
                <p:cNvSpPr>
                  <a:spLocks noChangeArrowheads="1"/>
                </p:cNvSpPr>
                <p:nvPr/>
              </p:nvSpPr>
              <p:spPr bwMode="auto">
                <a:xfrm>
                  <a:off x="3841"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659" name="Rectangle 409"/>
                <p:cNvSpPr>
                  <a:spLocks noChangeArrowheads="1"/>
                </p:cNvSpPr>
                <p:nvPr/>
              </p:nvSpPr>
              <p:spPr bwMode="auto">
                <a:xfrm>
                  <a:off x="4068" y="2015"/>
                  <a:ext cx="210"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660" name="Rectangle 410"/>
                <p:cNvSpPr>
                  <a:spLocks noChangeArrowheads="1"/>
                </p:cNvSpPr>
                <p:nvPr/>
              </p:nvSpPr>
              <p:spPr bwMode="auto">
                <a:xfrm>
                  <a:off x="4296"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grpSp>
          <p:grpSp>
            <p:nvGrpSpPr>
              <p:cNvPr id="628" name="Group 411"/>
              <p:cNvGrpSpPr>
                <a:grpSpLocks/>
              </p:cNvGrpSpPr>
              <p:nvPr/>
            </p:nvGrpSpPr>
            <p:grpSpPr bwMode="auto">
              <a:xfrm flipV="1">
                <a:off x="4114" y="3361"/>
                <a:ext cx="1070" cy="43"/>
                <a:chOff x="3564" y="2052"/>
                <a:chExt cx="892" cy="59"/>
              </a:xfrm>
            </p:grpSpPr>
            <p:sp>
              <p:nvSpPr>
                <p:cNvPr id="653" name="Rectangle 412"/>
                <p:cNvSpPr>
                  <a:spLocks noChangeArrowheads="1"/>
                </p:cNvSpPr>
                <p:nvPr/>
              </p:nvSpPr>
              <p:spPr bwMode="auto">
                <a:xfrm>
                  <a:off x="3564"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654" name="Rectangle 413"/>
                <p:cNvSpPr>
                  <a:spLocks noChangeArrowheads="1"/>
                </p:cNvSpPr>
                <p:nvPr/>
              </p:nvSpPr>
              <p:spPr bwMode="auto">
                <a:xfrm>
                  <a:off x="3792"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655" name="Rectangle 414"/>
                <p:cNvSpPr>
                  <a:spLocks noChangeArrowheads="1"/>
                </p:cNvSpPr>
                <p:nvPr/>
              </p:nvSpPr>
              <p:spPr bwMode="auto">
                <a:xfrm>
                  <a:off x="4019" y="2052"/>
                  <a:ext cx="210"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656" name="Rectangle 415"/>
                <p:cNvSpPr>
                  <a:spLocks noChangeArrowheads="1"/>
                </p:cNvSpPr>
                <p:nvPr/>
              </p:nvSpPr>
              <p:spPr bwMode="auto">
                <a:xfrm>
                  <a:off x="4247"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grpSp>
          <p:grpSp>
            <p:nvGrpSpPr>
              <p:cNvPr id="629" name="Group 416"/>
              <p:cNvGrpSpPr>
                <a:grpSpLocks/>
              </p:cNvGrpSpPr>
              <p:nvPr/>
            </p:nvGrpSpPr>
            <p:grpSpPr bwMode="auto">
              <a:xfrm>
                <a:off x="3935" y="2740"/>
                <a:ext cx="153" cy="554"/>
                <a:chOff x="3394" y="3127"/>
                <a:chExt cx="128" cy="765"/>
              </a:xfrm>
            </p:grpSpPr>
            <p:sp>
              <p:nvSpPr>
                <p:cNvPr id="648" name="Rectangle 417"/>
                <p:cNvSpPr>
                  <a:spLocks noChangeArrowheads="1"/>
                </p:cNvSpPr>
                <p:nvPr/>
              </p:nvSpPr>
              <p:spPr bwMode="auto">
                <a:xfrm>
                  <a:off x="3394" y="3760"/>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649" name="Rectangle 418"/>
                <p:cNvSpPr>
                  <a:spLocks noChangeArrowheads="1"/>
                </p:cNvSpPr>
                <p:nvPr/>
              </p:nvSpPr>
              <p:spPr bwMode="auto">
                <a:xfrm>
                  <a:off x="3394" y="3605"/>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650" name="Rectangle 419"/>
                <p:cNvSpPr>
                  <a:spLocks noChangeArrowheads="1"/>
                </p:cNvSpPr>
                <p:nvPr/>
              </p:nvSpPr>
              <p:spPr bwMode="auto">
                <a:xfrm>
                  <a:off x="3394" y="3446"/>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651" name="Rectangle 420"/>
                <p:cNvSpPr>
                  <a:spLocks noChangeArrowheads="1"/>
                </p:cNvSpPr>
                <p:nvPr/>
              </p:nvSpPr>
              <p:spPr bwMode="auto">
                <a:xfrm>
                  <a:off x="3394" y="3291"/>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652" name="Rectangle 421"/>
                <p:cNvSpPr>
                  <a:spLocks noChangeArrowheads="1"/>
                </p:cNvSpPr>
                <p:nvPr/>
              </p:nvSpPr>
              <p:spPr bwMode="auto">
                <a:xfrm>
                  <a:off x="3394" y="3127"/>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grpSp>
          <p:grpSp>
            <p:nvGrpSpPr>
              <p:cNvPr id="630" name="Group 422"/>
              <p:cNvGrpSpPr>
                <a:grpSpLocks/>
              </p:cNvGrpSpPr>
              <p:nvPr/>
            </p:nvGrpSpPr>
            <p:grpSpPr bwMode="auto">
              <a:xfrm>
                <a:off x="4093" y="2740"/>
                <a:ext cx="66" cy="554"/>
                <a:chOff x="3756" y="2184"/>
                <a:chExt cx="184" cy="672"/>
              </a:xfrm>
            </p:grpSpPr>
            <p:sp>
              <p:nvSpPr>
                <p:cNvPr id="643" name="Rectangle 423"/>
                <p:cNvSpPr>
                  <a:spLocks noChangeArrowheads="1"/>
                </p:cNvSpPr>
                <p:nvPr/>
              </p:nvSpPr>
              <p:spPr bwMode="auto">
                <a:xfrm>
                  <a:off x="3756" y="2740"/>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644" name="Rectangle 424"/>
                <p:cNvSpPr>
                  <a:spLocks noChangeArrowheads="1"/>
                </p:cNvSpPr>
                <p:nvPr/>
              </p:nvSpPr>
              <p:spPr bwMode="auto">
                <a:xfrm>
                  <a:off x="3756" y="260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645" name="Rectangle 425"/>
                <p:cNvSpPr>
                  <a:spLocks noChangeArrowheads="1"/>
                </p:cNvSpPr>
                <p:nvPr/>
              </p:nvSpPr>
              <p:spPr bwMode="auto">
                <a:xfrm>
                  <a:off x="3756" y="246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646" name="Rectangle 426"/>
                <p:cNvSpPr>
                  <a:spLocks noChangeArrowheads="1"/>
                </p:cNvSpPr>
                <p:nvPr/>
              </p:nvSpPr>
              <p:spPr bwMode="auto">
                <a:xfrm>
                  <a:off x="3756" y="2328"/>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647" name="Rectangle 427"/>
                <p:cNvSpPr>
                  <a:spLocks noChangeArrowheads="1"/>
                </p:cNvSpPr>
                <p:nvPr/>
              </p:nvSpPr>
              <p:spPr bwMode="auto">
                <a:xfrm>
                  <a:off x="3756" y="218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grpSp>
          <p:grpSp>
            <p:nvGrpSpPr>
              <p:cNvPr id="631" name="Group 428"/>
              <p:cNvGrpSpPr>
                <a:grpSpLocks/>
              </p:cNvGrpSpPr>
              <p:nvPr/>
            </p:nvGrpSpPr>
            <p:grpSpPr bwMode="auto">
              <a:xfrm>
                <a:off x="5186" y="2714"/>
                <a:ext cx="83" cy="554"/>
                <a:chOff x="4416" y="2184"/>
                <a:chExt cx="69" cy="765"/>
              </a:xfrm>
            </p:grpSpPr>
            <p:sp>
              <p:nvSpPr>
                <p:cNvPr id="638" name="Rectangle 429"/>
                <p:cNvSpPr>
                  <a:spLocks noChangeArrowheads="1"/>
                </p:cNvSpPr>
                <p:nvPr/>
              </p:nvSpPr>
              <p:spPr bwMode="auto">
                <a:xfrm>
                  <a:off x="4416" y="2817"/>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639" name="Rectangle 430"/>
                <p:cNvSpPr>
                  <a:spLocks noChangeArrowheads="1"/>
                </p:cNvSpPr>
                <p:nvPr/>
              </p:nvSpPr>
              <p:spPr bwMode="auto">
                <a:xfrm>
                  <a:off x="4416" y="2662"/>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640" name="Rectangle 431"/>
                <p:cNvSpPr>
                  <a:spLocks noChangeArrowheads="1"/>
                </p:cNvSpPr>
                <p:nvPr/>
              </p:nvSpPr>
              <p:spPr bwMode="auto">
                <a:xfrm>
                  <a:off x="4416" y="2503"/>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641" name="Rectangle 432"/>
                <p:cNvSpPr>
                  <a:spLocks noChangeArrowheads="1"/>
                </p:cNvSpPr>
                <p:nvPr/>
              </p:nvSpPr>
              <p:spPr bwMode="auto">
                <a:xfrm>
                  <a:off x="4416" y="2348"/>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642" name="Rectangle 433"/>
                <p:cNvSpPr>
                  <a:spLocks noChangeArrowheads="1"/>
                </p:cNvSpPr>
                <p:nvPr/>
              </p:nvSpPr>
              <p:spPr bwMode="auto">
                <a:xfrm>
                  <a:off x="4416" y="2184"/>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grpSp>
          <p:grpSp>
            <p:nvGrpSpPr>
              <p:cNvPr id="632" name="Group 434"/>
              <p:cNvGrpSpPr>
                <a:grpSpLocks/>
              </p:cNvGrpSpPr>
              <p:nvPr/>
            </p:nvGrpSpPr>
            <p:grpSpPr bwMode="auto">
              <a:xfrm>
                <a:off x="5266" y="2714"/>
                <a:ext cx="135" cy="554"/>
                <a:chOff x="3756" y="2184"/>
                <a:chExt cx="184" cy="672"/>
              </a:xfrm>
            </p:grpSpPr>
            <p:sp>
              <p:nvSpPr>
                <p:cNvPr id="633" name="Rectangle 435"/>
                <p:cNvSpPr>
                  <a:spLocks noChangeArrowheads="1"/>
                </p:cNvSpPr>
                <p:nvPr/>
              </p:nvSpPr>
              <p:spPr bwMode="auto">
                <a:xfrm>
                  <a:off x="3756" y="2740"/>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634" name="Rectangle 436"/>
                <p:cNvSpPr>
                  <a:spLocks noChangeArrowheads="1"/>
                </p:cNvSpPr>
                <p:nvPr/>
              </p:nvSpPr>
              <p:spPr bwMode="auto">
                <a:xfrm>
                  <a:off x="3756" y="260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635" name="Rectangle 437"/>
                <p:cNvSpPr>
                  <a:spLocks noChangeArrowheads="1"/>
                </p:cNvSpPr>
                <p:nvPr/>
              </p:nvSpPr>
              <p:spPr bwMode="auto">
                <a:xfrm>
                  <a:off x="3756" y="246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636" name="Rectangle 438"/>
                <p:cNvSpPr>
                  <a:spLocks noChangeArrowheads="1"/>
                </p:cNvSpPr>
                <p:nvPr/>
              </p:nvSpPr>
              <p:spPr bwMode="auto">
                <a:xfrm>
                  <a:off x="3756" y="2328"/>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637" name="Rectangle 439"/>
                <p:cNvSpPr>
                  <a:spLocks noChangeArrowheads="1"/>
                </p:cNvSpPr>
                <p:nvPr/>
              </p:nvSpPr>
              <p:spPr bwMode="auto">
                <a:xfrm>
                  <a:off x="3756" y="218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grpSp>
        </p:grpSp>
        <p:pic>
          <p:nvPicPr>
            <p:cNvPr id="619" name="Picture 440"/>
            <p:cNvPicPr>
              <a:picLocks noChangeArrowheads="1"/>
            </p:cNvPicPr>
            <p:nvPr/>
          </p:nvPicPr>
          <p:blipFill>
            <a:blip r:embed="rId3" cstate="print"/>
            <a:srcRect/>
            <a:stretch>
              <a:fillRect/>
            </a:stretch>
          </p:blipFill>
          <p:spPr bwMode="auto">
            <a:xfrm>
              <a:off x="3200" y="3633"/>
              <a:ext cx="441" cy="356"/>
            </a:xfrm>
            <a:prstGeom prst="rect">
              <a:avLst/>
            </a:prstGeom>
            <a:noFill/>
            <a:ln w="12700">
              <a:noFill/>
              <a:miter lim="800000"/>
              <a:headEnd/>
              <a:tailEnd/>
            </a:ln>
            <a:effectLst/>
          </p:spPr>
        </p:pic>
      </p:grpSp>
      <p:grpSp>
        <p:nvGrpSpPr>
          <p:cNvPr id="689" name="Group 369"/>
          <p:cNvGrpSpPr>
            <a:grpSpLocks noChangeAspect="1"/>
          </p:cNvGrpSpPr>
          <p:nvPr/>
        </p:nvGrpSpPr>
        <p:grpSpPr bwMode="auto">
          <a:xfrm>
            <a:off x="6785103" y="5757043"/>
            <a:ext cx="367012" cy="234076"/>
            <a:chOff x="3075" y="3601"/>
            <a:chExt cx="674" cy="481"/>
          </a:xfrm>
        </p:grpSpPr>
        <p:grpSp>
          <p:nvGrpSpPr>
            <p:cNvPr id="690" name="Group 370"/>
            <p:cNvGrpSpPr>
              <a:grpSpLocks/>
            </p:cNvGrpSpPr>
            <p:nvPr/>
          </p:nvGrpSpPr>
          <p:grpSpPr bwMode="auto">
            <a:xfrm>
              <a:off x="3075" y="3601"/>
              <a:ext cx="674" cy="481"/>
              <a:chOff x="3935" y="1924"/>
              <a:chExt cx="1467" cy="1524"/>
            </a:xfrm>
          </p:grpSpPr>
          <p:sp>
            <p:nvSpPr>
              <p:cNvPr id="692" name="AutoShape 371"/>
              <p:cNvSpPr>
                <a:spLocks noChangeArrowheads="1"/>
              </p:cNvSpPr>
              <p:nvPr/>
            </p:nvSpPr>
            <p:spPr bwMode="auto">
              <a:xfrm>
                <a:off x="4282" y="2052"/>
                <a:ext cx="786" cy="1167"/>
              </a:xfrm>
              <a:custGeom>
                <a:avLst/>
                <a:gdLst>
                  <a:gd name="G0" fmla="+- 4988 0 0"/>
                  <a:gd name="G1" fmla="+- 8025 0 0"/>
                  <a:gd name="G2" fmla="+- 3646 0 0"/>
                  <a:gd name="G3" fmla="+- 21600 0 4988"/>
                  <a:gd name="G4" fmla="+- 21600 0 8025"/>
                  <a:gd name="G5" fmla="+- 21600 0 3646"/>
                  <a:gd name="G6" fmla="+- 4988 0 10800"/>
                  <a:gd name="G7" fmla="+- 8025 0 10800"/>
                  <a:gd name="G8" fmla="*/ G7 3646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4988" y="3646"/>
                    </a:lnTo>
                    <a:lnTo>
                      <a:pt x="8025" y="3646"/>
                    </a:lnTo>
                    <a:lnTo>
                      <a:pt x="8025" y="8025"/>
                    </a:lnTo>
                    <a:lnTo>
                      <a:pt x="3646" y="8025"/>
                    </a:lnTo>
                    <a:lnTo>
                      <a:pt x="3646" y="4988"/>
                    </a:lnTo>
                    <a:lnTo>
                      <a:pt x="0" y="10800"/>
                    </a:lnTo>
                    <a:lnTo>
                      <a:pt x="3646" y="16612"/>
                    </a:lnTo>
                    <a:lnTo>
                      <a:pt x="3646" y="13575"/>
                    </a:lnTo>
                    <a:lnTo>
                      <a:pt x="8025" y="13575"/>
                    </a:lnTo>
                    <a:lnTo>
                      <a:pt x="8025" y="17954"/>
                    </a:lnTo>
                    <a:lnTo>
                      <a:pt x="4988" y="17954"/>
                    </a:lnTo>
                    <a:lnTo>
                      <a:pt x="10800" y="21600"/>
                    </a:lnTo>
                    <a:lnTo>
                      <a:pt x="16612" y="17954"/>
                    </a:lnTo>
                    <a:lnTo>
                      <a:pt x="13575" y="17954"/>
                    </a:lnTo>
                    <a:lnTo>
                      <a:pt x="13575" y="13575"/>
                    </a:lnTo>
                    <a:lnTo>
                      <a:pt x="17954" y="13575"/>
                    </a:lnTo>
                    <a:lnTo>
                      <a:pt x="17954" y="16612"/>
                    </a:lnTo>
                    <a:lnTo>
                      <a:pt x="21600" y="10800"/>
                    </a:lnTo>
                    <a:lnTo>
                      <a:pt x="17954" y="4988"/>
                    </a:lnTo>
                    <a:lnTo>
                      <a:pt x="17954" y="8025"/>
                    </a:lnTo>
                    <a:lnTo>
                      <a:pt x="13575" y="8025"/>
                    </a:lnTo>
                    <a:lnTo>
                      <a:pt x="13575" y="3646"/>
                    </a:lnTo>
                    <a:lnTo>
                      <a:pt x="16612" y="3646"/>
                    </a:lnTo>
                    <a:close/>
                  </a:path>
                </a:pathLst>
              </a:cu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eaLnBrk="0" hangingPunct="0"/>
                <a:endParaRPr lang="zh-CN" altLang="en-US" sz="1050">
                  <a:solidFill>
                    <a:srgbClr val="ED7D31"/>
                  </a:solidFill>
                </a:endParaRPr>
              </a:p>
            </p:txBody>
          </p:sp>
          <p:grpSp>
            <p:nvGrpSpPr>
              <p:cNvPr id="693" name="Group 372"/>
              <p:cNvGrpSpPr>
                <a:grpSpLocks/>
              </p:cNvGrpSpPr>
              <p:nvPr/>
            </p:nvGrpSpPr>
            <p:grpSpPr bwMode="auto">
              <a:xfrm>
                <a:off x="4165" y="1965"/>
                <a:ext cx="1071" cy="42"/>
                <a:chOff x="3564" y="2052"/>
                <a:chExt cx="892" cy="59"/>
              </a:xfrm>
            </p:grpSpPr>
            <p:sp>
              <p:nvSpPr>
                <p:cNvPr id="757" name="Rectangle 373"/>
                <p:cNvSpPr>
                  <a:spLocks noChangeArrowheads="1"/>
                </p:cNvSpPr>
                <p:nvPr/>
              </p:nvSpPr>
              <p:spPr bwMode="auto">
                <a:xfrm>
                  <a:off x="3564"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758" name="Rectangle 374"/>
                <p:cNvSpPr>
                  <a:spLocks noChangeArrowheads="1"/>
                </p:cNvSpPr>
                <p:nvPr/>
              </p:nvSpPr>
              <p:spPr bwMode="auto">
                <a:xfrm>
                  <a:off x="3792"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759" name="Rectangle 375"/>
                <p:cNvSpPr>
                  <a:spLocks noChangeArrowheads="1"/>
                </p:cNvSpPr>
                <p:nvPr/>
              </p:nvSpPr>
              <p:spPr bwMode="auto">
                <a:xfrm>
                  <a:off x="4019" y="2052"/>
                  <a:ext cx="210"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760" name="Rectangle 376"/>
                <p:cNvSpPr>
                  <a:spLocks noChangeArrowheads="1"/>
                </p:cNvSpPr>
                <p:nvPr/>
              </p:nvSpPr>
              <p:spPr bwMode="auto">
                <a:xfrm>
                  <a:off x="4247"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grpSp>
          <p:grpSp>
            <p:nvGrpSpPr>
              <p:cNvPr id="694" name="Group 377"/>
              <p:cNvGrpSpPr>
                <a:grpSpLocks/>
              </p:cNvGrpSpPr>
              <p:nvPr/>
            </p:nvGrpSpPr>
            <p:grpSpPr bwMode="auto">
              <a:xfrm>
                <a:off x="4126" y="1924"/>
                <a:ext cx="1070" cy="42"/>
                <a:chOff x="3613" y="2015"/>
                <a:chExt cx="892" cy="132"/>
              </a:xfrm>
            </p:grpSpPr>
            <p:sp>
              <p:nvSpPr>
                <p:cNvPr id="753" name="Rectangle 378"/>
                <p:cNvSpPr>
                  <a:spLocks noChangeArrowheads="1"/>
                </p:cNvSpPr>
                <p:nvPr/>
              </p:nvSpPr>
              <p:spPr bwMode="auto">
                <a:xfrm>
                  <a:off x="3613"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754" name="Rectangle 379"/>
                <p:cNvSpPr>
                  <a:spLocks noChangeArrowheads="1"/>
                </p:cNvSpPr>
                <p:nvPr/>
              </p:nvSpPr>
              <p:spPr bwMode="auto">
                <a:xfrm>
                  <a:off x="3841"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755" name="Rectangle 380"/>
                <p:cNvSpPr>
                  <a:spLocks noChangeArrowheads="1"/>
                </p:cNvSpPr>
                <p:nvPr/>
              </p:nvSpPr>
              <p:spPr bwMode="auto">
                <a:xfrm>
                  <a:off x="4068" y="2015"/>
                  <a:ext cx="210"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756" name="Rectangle 381"/>
                <p:cNvSpPr>
                  <a:spLocks noChangeArrowheads="1"/>
                </p:cNvSpPr>
                <p:nvPr/>
              </p:nvSpPr>
              <p:spPr bwMode="auto">
                <a:xfrm>
                  <a:off x="4296"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grpSp>
          <p:grpSp>
            <p:nvGrpSpPr>
              <p:cNvPr id="695" name="Group 382"/>
              <p:cNvGrpSpPr>
                <a:grpSpLocks/>
              </p:cNvGrpSpPr>
              <p:nvPr/>
            </p:nvGrpSpPr>
            <p:grpSpPr bwMode="auto">
              <a:xfrm>
                <a:off x="5188" y="2060"/>
                <a:ext cx="82" cy="553"/>
                <a:chOff x="4416" y="2184"/>
                <a:chExt cx="69" cy="765"/>
              </a:xfrm>
            </p:grpSpPr>
            <p:sp>
              <p:nvSpPr>
                <p:cNvPr id="748" name="Rectangle 383"/>
                <p:cNvSpPr>
                  <a:spLocks noChangeArrowheads="1"/>
                </p:cNvSpPr>
                <p:nvPr/>
              </p:nvSpPr>
              <p:spPr bwMode="auto">
                <a:xfrm>
                  <a:off x="4416" y="2817"/>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749" name="Rectangle 384"/>
                <p:cNvSpPr>
                  <a:spLocks noChangeArrowheads="1"/>
                </p:cNvSpPr>
                <p:nvPr/>
              </p:nvSpPr>
              <p:spPr bwMode="auto">
                <a:xfrm>
                  <a:off x="4416" y="2662"/>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750" name="Rectangle 385"/>
                <p:cNvSpPr>
                  <a:spLocks noChangeArrowheads="1"/>
                </p:cNvSpPr>
                <p:nvPr/>
              </p:nvSpPr>
              <p:spPr bwMode="auto">
                <a:xfrm>
                  <a:off x="4416" y="2503"/>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751" name="Rectangle 386"/>
                <p:cNvSpPr>
                  <a:spLocks noChangeArrowheads="1"/>
                </p:cNvSpPr>
                <p:nvPr/>
              </p:nvSpPr>
              <p:spPr bwMode="auto">
                <a:xfrm>
                  <a:off x="4416" y="2348"/>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752" name="Rectangle 387"/>
                <p:cNvSpPr>
                  <a:spLocks noChangeArrowheads="1"/>
                </p:cNvSpPr>
                <p:nvPr/>
              </p:nvSpPr>
              <p:spPr bwMode="auto">
                <a:xfrm>
                  <a:off x="4416" y="2184"/>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grpSp>
          <p:grpSp>
            <p:nvGrpSpPr>
              <p:cNvPr id="696" name="Group 388"/>
              <p:cNvGrpSpPr>
                <a:grpSpLocks/>
              </p:cNvGrpSpPr>
              <p:nvPr/>
            </p:nvGrpSpPr>
            <p:grpSpPr bwMode="auto">
              <a:xfrm>
                <a:off x="5267" y="2060"/>
                <a:ext cx="135" cy="553"/>
                <a:chOff x="3756" y="2184"/>
                <a:chExt cx="184" cy="672"/>
              </a:xfrm>
            </p:grpSpPr>
            <p:sp>
              <p:nvSpPr>
                <p:cNvPr id="743" name="Rectangle 389"/>
                <p:cNvSpPr>
                  <a:spLocks noChangeArrowheads="1"/>
                </p:cNvSpPr>
                <p:nvPr/>
              </p:nvSpPr>
              <p:spPr bwMode="auto">
                <a:xfrm>
                  <a:off x="3756" y="2740"/>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744" name="Rectangle 390"/>
                <p:cNvSpPr>
                  <a:spLocks noChangeArrowheads="1"/>
                </p:cNvSpPr>
                <p:nvPr/>
              </p:nvSpPr>
              <p:spPr bwMode="auto">
                <a:xfrm>
                  <a:off x="3756" y="260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745" name="Rectangle 391"/>
                <p:cNvSpPr>
                  <a:spLocks noChangeArrowheads="1"/>
                </p:cNvSpPr>
                <p:nvPr/>
              </p:nvSpPr>
              <p:spPr bwMode="auto">
                <a:xfrm>
                  <a:off x="3756" y="246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746" name="Rectangle 392"/>
                <p:cNvSpPr>
                  <a:spLocks noChangeArrowheads="1"/>
                </p:cNvSpPr>
                <p:nvPr/>
              </p:nvSpPr>
              <p:spPr bwMode="auto">
                <a:xfrm>
                  <a:off x="3756" y="2328"/>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747" name="Rectangle 393"/>
                <p:cNvSpPr>
                  <a:spLocks noChangeArrowheads="1"/>
                </p:cNvSpPr>
                <p:nvPr/>
              </p:nvSpPr>
              <p:spPr bwMode="auto">
                <a:xfrm>
                  <a:off x="3756" y="218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grpSp>
          <p:grpSp>
            <p:nvGrpSpPr>
              <p:cNvPr id="697" name="Group 394"/>
              <p:cNvGrpSpPr>
                <a:grpSpLocks/>
              </p:cNvGrpSpPr>
              <p:nvPr/>
            </p:nvGrpSpPr>
            <p:grpSpPr bwMode="auto">
              <a:xfrm>
                <a:off x="3952" y="2065"/>
                <a:ext cx="153" cy="553"/>
                <a:chOff x="3394" y="3127"/>
                <a:chExt cx="128" cy="765"/>
              </a:xfrm>
            </p:grpSpPr>
            <p:sp>
              <p:nvSpPr>
                <p:cNvPr id="738" name="Rectangle 395"/>
                <p:cNvSpPr>
                  <a:spLocks noChangeArrowheads="1"/>
                </p:cNvSpPr>
                <p:nvPr/>
              </p:nvSpPr>
              <p:spPr bwMode="auto">
                <a:xfrm>
                  <a:off x="3394" y="3760"/>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739" name="Rectangle 396"/>
                <p:cNvSpPr>
                  <a:spLocks noChangeArrowheads="1"/>
                </p:cNvSpPr>
                <p:nvPr/>
              </p:nvSpPr>
              <p:spPr bwMode="auto">
                <a:xfrm>
                  <a:off x="3394" y="3605"/>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740" name="Rectangle 397"/>
                <p:cNvSpPr>
                  <a:spLocks noChangeArrowheads="1"/>
                </p:cNvSpPr>
                <p:nvPr/>
              </p:nvSpPr>
              <p:spPr bwMode="auto">
                <a:xfrm>
                  <a:off x="3394" y="3446"/>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741" name="Rectangle 398"/>
                <p:cNvSpPr>
                  <a:spLocks noChangeArrowheads="1"/>
                </p:cNvSpPr>
                <p:nvPr/>
              </p:nvSpPr>
              <p:spPr bwMode="auto">
                <a:xfrm>
                  <a:off x="3394" y="3291"/>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742" name="Rectangle 399"/>
                <p:cNvSpPr>
                  <a:spLocks noChangeArrowheads="1"/>
                </p:cNvSpPr>
                <p:nvPr/>
              </p:nvSpPr>
              <p:spPr bwMode="auto">
                <a:xfrm>
                  <a:off x="3394" y="3127"/>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grpSp>
          <p:grpSp>
            <p:nvGrpSpPr>
              <p:cNvPr id="698" name="Group 400"/>
              <p:cNvGrpSpPr>
                <a:grpSpLocks/>
              </p:cNvGrpSpPr>
              <p:nvPr/>
            </p:nvGrpSpPr>
            <p:grpSpPr bwMode="auto">
              <a:xfrm>
                <a:off x="4110" y="2065"/>
                <a:ext cx="66" cy="553"/>
                <a:chOff x="3756" y="2184"/>
                <a:chExt cx="184" cy="672"/>
              </a:xfrm>
            </p:grpSpPr>
            <p:sp>
              <p:nvSpPr>
                <p:cNvPr id="733" name="Rectangle 401"/>
                <p:cNvSpPr>
                  <a:spLocks noChangeArrowheads="1"/>
                </p:cNvSpPr>
                <p:nvPr/>
              </p:nvSpPr>
              <p:spPr bwMode="auto">
                <a:xfrm>
                  <a:off x="3756" y="2740"/>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734" name="Rectangle 402"/>
                <p:cNvSpPr>
                  <a:spLocks noChangeArrowheads="1"/>
                </p:cNvSpPr>
                <p:nvPr/>
              </p:nvSpPr>
              <p:spPr bwMode="auto">
                <a:xfrm>
                  <a:off x="3756" y="260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735" name="Rectangle 403"/>
                <p:cNvSpPr>
                  <a:spLocks noChangeArrowheads="1"/>
                </p:cNvSpPr>
                <p:nvPr/>
              </p:nvSpPr>
              <p:spPr bwMode="auto">
                <a:xfrm>
                  <a:off x="3756" y="246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736" name="Rectangle 404"/>
                <p:cNvSpPr>
                  <a:spLocks noChangeArrowheads="1"/>
                </p:cNvSpPr>
                <p:nvPr/>
              </p:nvSpPr>
              <p:spPr bwMode="auto">
                <a:xfrm>
                  <a:off x="3756" y="2328"/>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737" name="Rectangle 405"/>
                <p:cNvSpPr>
                  <a:spLocks noChangeArrowheads="1"/>
                </p:cNvSpPr>
                <p:nvPr/>
              </p:nvSpPr>
              <p:spPr bwMode="auto">
                <a:xfrm>
                  <a:off x="3756" y="218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grpSp>
          <p:grpSp>
            <p:nvGrpSpPr>
              <p:cNvPr id="699" name="Group 406"/>
              <p:cNvGrpSpPr>
                <a:grpSpLocks/>
              </p:cNvGrpSpPr>
              <p:nvPr/>
            </p:nvGrpSpPr>
            <p:grpSpPr bwMode="auto">
              <a:xfrm flipV="1">
                <a:off x="4114" y="3404"/>
                <a:ext cx="1070" cy="44"/>
                <a:chOff x="3613" y="2015"/>
                <a:chExt cx="892" cy="132"/>
              </a:xfrm>
            </p:grpSpPr>
            <p:sp>
              <p:nvSpPr>
                <p:cNvPr id="729" name="Rectangle 407"/>
                <p:cNvSpPr>
                  <a:spLocks noChangeArrowheads="1"/>
                </p:cNvSpPr>
                <p:nvPr/>
              </p:nvSpPr>
              <p:spPr bwMode="auto">
                <a:xfrm>
                  <a:off x="3613"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730" name="Rectangle 408"/>
                <p:cNvSpPr>
                  <a:spLocks noChangeArrowheads="1"/>
                </p:cNvSpPr>
                <p:nvPr/>
              </p:nvSpPr>
              <p:spPr bwMode="auto">
                <a:xfrm>
                  <a:off x="3841"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731" name="Rectangle 409"/>
                <p:cNvSpPr>
                  <a:spLocks noChangeArrowheads="1"/>
                </p:cNvSpPr>
                <p:nvPr/>
              </p:nvSpPr>
              <p:spPr bwMode="auto">
                <a:xfrm>
                  <a:off x="4068" y="2015"/>
                  <a:ext cx="210"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732" name="Rectangle 410"/>
                <p:cNvSpPr>
                  <a:spLocks noChangeArrowheads="1"/>
                </p:cNvSpPr>
                <p:nvPr/>
              </p:nvSpPr>
              <p:spPr bwMode="auto">
                <a:xfrm>
                  <a:off x="4296"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grpSp>
          <p:grpSp>
            <p:nvGrpSpPr>
              <p:cNvPr id="700" name="Group 411"/>
              <p:cNvGrpSpPr>
                <a:grpSpLocks/>
              </p:cNvGrpSpPr>
              <p:nvPr/>
            </p:nvGrpSpPr>
            <p:grpSpPr bwMode="auto">
              <a:xfrm flipV="1">
                <a:off x="4114" y="3361"/>
                <a:ext cx="1070" cy="43"/>
                <a:chOff x="3564" y="2052"/>
                <a:chExt cx="892" cy="59"/>
              </a:xfrm>
            </p:grpSpPr>
            <p:sp>
              <p:nvSpPr>
                <p:cNvPr id="725" name="Rectangle 412"/>
                <p:cNvSpPr>
                  <a:spLocks noChangeArrowheads="1"/>
                </p:cNvSpPr>
                <p:nvPr/>
              </p:nvSpPr>
              <p:spPr bwMode="auto">
                <a:xfrm>
                  <a:off x="3564"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726" name="Rectangle 413"/>
                <p:cNvSpPr>
                  <a:spLocks noChangeArrowheads="1"/>
                </p:cNvSpPr>
                <p:nvPr/>
              </p:nvSpPr>
              <p:spPr bwMode="auto">
                <a:xfrm>
                  <a:off x="3792"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727" name="Rectangle 414"/>
                <p:cNvSpPr>
                  <a:spLocks noChangeArrowheads="1"/>
                </p:cNvSpPr>
                <p:nvPr/>
              </p:nvSpPr>
              <p:spPr bwMode="auto">
                <a:xfrm>
                  <a:off x="4019" y="2052"/>
                  <a:ext cx="210"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728" name="Rectangle 415"/>
                <p:cNvSpPr>
                  <a:spLocks noChangeArrowheads="1"/>
                </p:cNvSpPr>
                <p:nvPr/>
              </p:nvSpPr>
              <p:spPr bwMode="auto">
                <a:xfrm>
                  <a:off x="4247"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grpSp>
          <p:grpSp>
            <p:nvGrpSpPr>
              <p:cNvPr id="701" name="Group 416"/>
              <p:cNvGrpSpPr>
                <a:grpSpLocks/>
              </p:cNvGrpSpPr>
              <p:nvPr/>
            </p:nvGrpSpPr>
            <p:grpSpPr bwMode="auto">
              <a:xfrm>
                <a:off x="3935" y="2740"/>
                <a:ext cx="153" cy="554"/>
                <a:chOff x="3394" y="3127"/>
                <a:chExt cx="128" cy="765"/>
              </a:xfrm>
            </p:grpSpPr>
            <p:sp>
              <p:nvSpPr>
                <p:cNvPr id="720" name="Rectangle 417"/>
                <p:cNvSpPr>
                  <a:spLocks noChangeArrowheads="1"/>
                </p:cNvSpPr>
                <p:nvPr/>
              </p:nvSpPr>
              <p:spPr bwMode="auto">
                <a:xfrm>
                  <a:off x="3394" y="3760"/>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721" name="Rectangle 418"/>
                <p:cNvSpPr>
                  <a:spLocks noChangeArrowheads="1"/>
                </p:cNvSpPr>
                <p:nvPr/>
              </p:nvSpPr>
              <p:spPr bwMode="auto">
                <a:xfrm>
                  <a:off x="3394" y="3605"/>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722" name="Rectangle 419"/>
                <p:cNvSpPr>
                  <a:spLocks noChangeArrowheads="1"/>
                </p:cNvSpPr>
                <p:nvPr/>
              </p:nvSpPr>
              <p:spPr bwMode="auto">
                <a:xfrm>
                  <a:off x="3394" y="3446"/>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723" name="Rectangle 420"/>
                <p:cNvSpPr>
                  <a:spLocks noChangeArrowheads="1"/>
                </p:cNvSpPr>
                <p:nvPr/>
              </p:nvSpPr>
              <p:spPr bwMode="auto">
                <a:xfrm>
                  <a:off x="3394" y="3291"/>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724" name="Rectangle 421"/>
                <p:cNvSpPr>
                  <a:spLocks noChangeArrowheads="1"/>
                </p:cNvSpPr>
                <p:nvPr/>
              </p:nvSpPr>
              <p:spPr bwMode="auto">
                <a:xfrm>
                  <a:off x="3394" y="3127"/>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grpSp>
          <p:grpSp>
            <p:nvGrpSpPr>
              <p:cNvPr id="702" name="Group 422"/>
              <p:cNvGrpSpPr>
                <a:grpSpLocks/>
              </p:cNvGrpSpPr>
              <p:nvPr/>
            </p:nvGrpSpPr>
            <p:grpSpPr bwMode="auto">
              <a:xfrm>
                <a:off x="4093" y="2740"/>
                <a:ext cx="66" cy="554"/>
                <a:chOff x="3756" y="2184"/>
                <a:chExt cx="184" cy="672"/>
              </a:xfrm>
            </p:grpSpPr>
            <p:sp>
              <p:nvSpPr>
                <p:cNvPr id="715" name="Rectangle 423"/>
                <p:cNvSpPr>
                  <a:spLocks noChangeArrowheads="1"/>
                </p:cNvSpPr>
                <p:nvPr/>
              </p:nvSpPr>
              <p:spPr bwMode="auto">
                <a:xfrm>
                  <a:off x="3756" y="2740"/>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716" name="Rectangle 424"/>
                <p:cNvSpPr>
                  <a:spLocks noChangeArrowheads="1"/>
                </p:cNvSpPr>
                <p:nvPr/>
              </p:nvSpPr>
              <p:spPr bwMode="auto">
                <a:xfrm>
                  <a:off x="3756" y="260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717" name="Rectangle 425"/>
                <p:cNvSpPr>
                  <a:spLocks noChangeArrowheads="1"/>
                </p:cNvSpPr>
                <p:nvPr/>
              </p:nvSpPr>
              <p:spPr bwMode="auto">
                <a:xfrm>
                  <a:off x="3756" y="246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718" name="Rectangle 426"/>
                <p:cNvSpPr>
                  <a:spLocks noChangeArrowheads="1"/>
                </p:cNvSpPr>
                <p:nvPr/>
              </p:nvSpPr>
              <p:spPr bwMode="auto">
                <a:xfrm>
                  <a:off x="3756" y="2328"/>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719" name="Rectangle 427"/>
                <p:cNvSpPr>
                  <a:spLocks noChangeArrowheads="1"/>
                </p:cNvSpPr>
                <p:nvPr/>
              </p:nvSpPr>
              <p:spPr bwMode="auto">
                <a:xfrm>
                  <a:off x="3756" y="218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grpSp>
          <p:grpSp>
            <p:nvGrpSpPr>
              <p:cNvPr id="703" name="Group 428"/>
              <p:cNvGrpSpPr>
                <a:grpSpLocks/>
              </p:cNvGrpSpPr>
              <p:nvPr/>
            </p:nvGrpSpPr>
            <p:grpSpPr bwMode="auto">
              <a:xfrm>
                <a:off x="5186" y="2714"/>
                <a:ext cx="83" cy="554"/>
                <a:chOff x="4416" y="2184"/>
                <a:chExt cx="69" cy="765"/>
              </a:xfrm>
            </p:grpSpPr>
            <p:sp>
              <p:nvSpPr>
                <p:cNvPr id="710" name="Rectangle 429"/>
                <p:cNvSpPr>
                  <a:spLocks noChangeArrowheads="1"/>
                </p:cNvSpPr>
                <p:nvPr/>
              </p:nvSpPr>
              <p:spPr bwMode="auto">
                <a:xfrm>
                  <a:off x="4416" y="2817"/>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711" name="Rectangle 430"/>
                <p:cNvSpPr>
                  <a:spLocks noChangeArrowheads="1"/>
                </p:cNvSpPr>
                <p:nvPr/>
              </p:nvSpPr>
              <p:spPr bwMode="auto">
                <a:xfrm>
                  <a:off x="4416" y="2662"/>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712" name="Rectangle 431"/>
                <p:cNvSpPr>
                  <a:spLocks noChangeArrowheads="1"/>
                </p:cNvSpPr>
                <p:nvPr/>
              </p:nvSpPr>
              <p:spPr bwMode="auto">
                <a:xfrm>
                  <a:off x="4416" y="2503"/>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713" name="Rectangle 432"/>
                <p:cNvSpPr>
                  <a:spLocks noChangeArrowheads="1"/>
                </p:cNvSpPr>
                <p:nvPr/>
              </p:nvSpPr>
              <p:spPr bwMode="auto">
                <a:xfrm>
                  <a:off x="4416" y="2348"/>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714" name="Rectangle 433"/>
                <p:cNvSpPr>
                  <a:spLocks noChangeArrowheads="1"/>
                </p:cNvSpPr>
                <p:nvPr/>
              </p:nvSpPr>
              <p:spPr bwMode="auto">
                <a:xfrm>
                  <a:off x="4416" y="2184"/>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grpSp>
          <p:grpSp>
            <p:nvGrpSpPr>
              <p:cNvPr id="704" name="Group 434"/>
              <p:cNvGrpSpPr>
                <a:grpSpLocks/>
              </p:cNvGrpSpPr>
              <p:nvPr/>
            </p:nvGrpSpPr>
            <p:grpSpPr bwMode="auto">
              <a:xfrm>
                <a:off x="5266" y="2714"/>
                <a:ext cx="135" cy="554"/>
                <a:chOff x="3756" y="2184"/>
                <a:chExt cx="184" cy="672"/>
              </a:xfrm>
            </p:grpSpPr>
            <p:sp>
              <p:nvSpPr>
                <p:cNvPr id="705" name="Rectangle 435"/>
                <p:cNvSpPr>
                  <a:spLocks noChangeArrowheads="1"/>
                </p:cNvSpPr>
                <p:nvPr/>
              </p:nvSpPr>
              <p:spPr bwMode="auto">
                <a:xfrm>
                  <a:off x="3756" y="2740"/>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706" name="Rectangle 436"/>
                <p:cNvSpPr>
                  <a:spLocks noChangeArrowheads="1"/>
                </p:cNvSpPr>
                <p:nvPr/>
              </p:nvSpPr>
              <p:spPr bwMode="auto">
                <a:xfrm>
                  <a:off x="3756" y="260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707" name="Rectangle 437"/>
                <p:cNvSpPr>
                  <a:spLocks noChangeArrowheads="1"/>
                </p:cNvSpPr>
                <p:nvPr/>
              </p:nvSpPr>
              <p:spPr bwMode="auto">
                <a:xfrm>
                  <a:off x="3756" y="246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708" name="Rectangle 438"/>
                <p:cNvSpPr>
                  <a:spLocks noChangeArrowheads="1"/>
                </p:cNvSpPr>
                <p:nvPr/>
              </p:nvSpPr>
              <p:spPr bwMode="auto">
                <a:xfrm>
                  <a:off x="3756" y="2328"/>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709" name="Rectangle 439"/>
                <p:cNvSpPr>
                  <a:spLocks noChangeArrowheads="1"/>
                </p:cNvSpPr>
                <p:nvPr/>
              </p:nvSpPr>
              <p:spPr bwMode="auto">
                <a:xfrm>
                  <a:off x="3756" y="218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grpSp>
        </p:grpSp>
        <p:pic>
          <p:nvPicPr>
            <p:cNvPr id="691" name="Picture 440"/>
            <p:cNvPicPr>
              <a:picLocks noChangeArrowheads="1"/>
            </p:cNvPicPr>
            <p:nvPr/>
          </p:nvPicPr>
          <p:blipFill>
            <a:blip r:embed="rId3" cstate="print"/>
            <a:srcRect/>
            <a:stretch>
              <a:fillRect/>
            </a:stretch>
          </p:blipFill>
          <p:spPr bwMode="auto">
            <a:xfrm>
              <a:off x="3200" y="3633"/>
              <a:ext cx="441" cy="356"/>
            </a:xfrm>
            <a:prstGeom prst="rect">
              <a:avLst/>
            </a:prstGeom>
            <a:noFill/>
            <a:ln w="12700">
              <a:noFill/>
              <a:miter lim="800000"/>
              <a:headEnd/>
              <a:tailEnd/>
            </a:ln>
            <a:effectLst/>
          </p:spPr>
        </p:pic>
      </p:grpSp>
      <p:grpSp>
        <p:nvGrpSpPr>
          <p:cNvPr id="761" name="Group 369"/>
          <p:cNvGrpSpPr>
            <a:grpSpLocks noChangeAspect="1"/>
          </p:cNvGrpSpPr>
          <p:nvPr/>
        </p:nvGrpSpPr>
        <p:grpSpPr bwMode="auto">
          <a:xfrm>
            <a:off x="6785103" y="5036907"/>
            <a:ext cx="367012" cy="234076"/>
            <a:chOff x="3075" y="3601"/>
            <a:chExt cx="674" cy="481"/>
          </a:xfrm>
        </p:grpSpPr>
        <p:grpSp>
          <p:nvGrpSpPr>
            <p:cNvPr id="762" name="Group 370"/>
            <p:cNvGrpSpPr>
              <a:grpSpLocks/>
            </p:cNvGrpSpPr>
            <p:nvPr/>
          </p:nvGrpSpPr>
          <p:grpSpPr bwMode="auto">
            <a:xfrm>
              <a:off x="3075" y="3601"/>
              <a:ext cx="674" cy="481"/>
              <a:chOff x="3935" y="1924"/>
              <a:chExt cx="1467" cy="1524"/>
            </a:xfrm>
          </p:grpSpPr>
          <p:sp>
            <p:nvSpPr>
              <p:cNvPr id="764" name="AutoShape 371"/>
              <p:cNvSpPr>
                <a:spLocks noChangeArrowheads="1"/>
              </p:cNvSpPr>
              <p:nvPr/>
            </p:nvSpPr>
            <p:spPr bwMode="auto">
              <a:xfrm>
                <a:off x="4282" y="2052"/>
                <a:ext cx="786" cy="1167"/>
              </a:xfrm>
              <a:custGeom>
                <a:avLst/>
                <a:gdLst>
                  <a:gd name="G0" fmla="+- 4988 0 0"/>
                  <a:gd name="G1" fmla="+- 8025 0 0"/>
                  <a:gd name="G2" fmla="+- 3646 0 0"/>
                  <a:gd name="G3" fmla="+- 21600 0 4988"/>
                  <a:gd name="G4" fmla="+- 21600 0 8025"/>
                  <a:gd name="G5" fmla="+- 21600 0 3646"/>
                  <a:gd name="G6" fmla="+- 4988 0 10800"/>
                  <a:gd name="G7" fmla="+- 8025 0 10800"/>
                  <a:gd name="G8" fmla="*/ G7 3646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4988" y="3646"/>
                    </a:lnTo>
                    <a:lnTo>
                      <a:pt x="8025" y="3646"/>
                    </a:lnTo>
                    <a:lnTo>
                      <a:pt x="8025" y="8025"/>
                    </a:lnTo>
                    <a:lnTo>
                      <a:pt x="3646" y="8025"/>
                    </a:lnTo>
                    <a:lnTo>
                      <a:pt x="3646" y="4988"/>
                    </a:lnTo>
                    <a:lnTo>
                      <a:pt x="0" y="10800"/>
                    </a:lnTo>
                    <a:lnTo>
                      <a:pt x="3646" y="16612"/>
                    </a:lnTo>
                    <a:lnTo>
                      <a:pt x="3646" y="13575"/>
                    </a:lnTo>
                    <a:lnTo>
                      <a:pt x="8025" y="13575"/>
                    </a:lnTo>
                    <a:lnTo>
                      <a:pt x="8025" y="17954"/>
                    </a:lnTo>
                    <a:lnTo>
                      <a:pt x="4988" y="17954"/>
                    </a:lnTo>
                    <a:lnTo>
                      <a:pt x="10800" y="21600"/>
                    </a:lnTo>
                    <a:lnTo>
                      <a:pt x="16612" y="17954"/>
                    </a:lnTo>
                    <a:lnTo>
                      <a:pt x="13575" y="17954"/>
                    </a:lnTo>
                    <a:lnTo>
                      <a:pt x="13575" y="13575"/>
                    </a:lnTo>
                    <a:lnTo>
                      <a:pt x="17954" y="13575"/>
                    </a:lnTo>
                    <a:lnTo>
                      <a:pt x="17954" y="16612"/>
                    </a:lnTo>
                    <a:lnTo>
                      <a:pt x="21600" y="10800"/>
                    </a:lnTo>
                    <a:lnTo>
                      <a:pt x="17954" y="4988"/>
                    </a:lnTo>
                    <a:lnTo>
                      <a:pt x="17954" y="8025"/>
                    </a:lnTo>
                    <a:lnTo>
                      <a:pt x="13575" y="8025"/>
                    </a:lnTo>
                    <a:lnTo>
                      <a:pt x="13575" y="3646"/>
                    </a:lnTo>
                    <a:lnTo>
                      <a:pt x="16612" y="3646"/>
                    </a:lnTo>
                    <a:close/>
                  </a:path>
                </a:pathLst>
              </a:cu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eaLnBrk="0" hangingPunct="0"/>
                <a:endParaRPr lang="zh-CN" altLang="en-US" sz="1050">
                  <a:solidFill>
                    <a:srgbClr val="ED7D31"/>
                  </a:solidFill>
                </a:endParaRPr>
              </a:p>
            </p:txBody>
          </p:sp>
          <p:grpSp>
            <p:nvGrpSpPr>
              <p:cNvPr id="765" name="Group 372"/>
              <p:cNvGrpSpPr>
                <a:grpSpLocks/>
              </p:cNvGrpSpPr>
              <p:nvPr/>
            </p:nvGrpSpPr>
            <p:grpSpPr bwMode="auto">
              <a:xfrm>
                <a:off x="4165" y="1965"/>
                <a:ext cx="1071" cy="42"/>
                <a:chOff x="3564" y="2052"/>
                <a:chExt cx="892" cy="59"/>
              </a:xfrm>
            </p:grpSpPr>
            <p:sp>
              <p:nvSpPr>
                <p:cNvPr id="829" name="Rectangle 373"/>
                <p:cNvSpPr>
                  <a:spLocks noChangeArrowheads="1"/>
                </p:cNvSpPr>
                <p:nvPr/>
              </p:nvSpPr>
              <p:spPr bwMode="auto">
                <a:xfrm>
                  <a:off x="3564"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830" name="Rectangle 374"/>
                <p:cNvSpPr>
                  <a:spLocks noChangeArrowheads="1"/>
                </p:cNvSpPr>
                <p:nvPr/>
              </p:nvSpPr>
              <p:spPr bwMode="auto">
                <a:xfrm>
                  <a:off x="3792"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831" name="Rectangle 375"/>
                <p:cNvSpPr>
                  <a:spLocks noChangeArrowheads="1"/>
                </p:cNvSpPr>
                <p:nvPr/>
              </p:nvSpPr>
              <p:spPr bwMode="auto">
                <a:xfrm>
                  <a:off x="4019" y="2052"/>
                  <a:ext cx="210"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832" name="Rectangle 376"/>
                <p:cNvSpPr>
                  <a:spLocks noChangeArrowheads="1"/>
                </p:cNvSpPr>
                <p:nvPr/>
              </p:nvSpPr>
              <p:spPr bwMode="auto">
                <a:xfrm>
                  <a:off x="4247"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grpSp>
          <p:grpSp>
            <p:nvGrpSpPr>
              <p:cNvPr id="766" name="Group 377"/>
              <p:cNvGrpSpPr>
                <a:grpSpLocks/>
              </p:cNvGrpSpPr>
              <p:nvPr/>
            </p:nvGrpSpPr>
            <p:grpSpPr bwMode="auto">
              <a:xfrm>
                <a:off x="4126" y="1924"/>
                <a:ext cx="1070" cy="42"/>
                <a:chOff x="3613" y="2015"/>
                <a:chExt cx="892" cy="132"/>
              </a:xfrm>
            </p:grpSpPr>
            <p:sp>
              <p:nvSpPr>
                <p:cNvPr id="825" name="Rectangle 378"/>
                <p:cNvSpPr>
                  <a:spLocks noChangeArrowheads="1"/>
                </p:cNvSpPr>
                <p:nvPr/>
              </p:nvSpPr>
              <p:spPr bwMode="auto">
                <a:xfrm>
                  <a:off x="3613"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826" name="Rectangle 379"/>
                <p:cNvSpPr>
                  <a:spLocks noChangeArrowheads="1"/>
                </p:cNvSpPr>
                <p:nvPr/>
              </p:nvSpPr>
              <p:spPr bwMode="auto">
                <a:xfrm>
                  <a:off x="3841"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827" name="Rectangle 380"/>
                <p:cNvSpPr>
                  <a:spLocks noChangeArrowheads="1"/>
                </p:cNvSpPr>
                <p:nvPr/>
              </p:nvSpPr>
              <p:spPr bwMode="auto">
                <a:xfrm>
                  <a:off x="4068" y="2015"/>
                  <a:ext cx="210"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828" name="Rectangle 381"/>
                <p:cNvSpPr>
                  <a:spLocks noChangeArrowheads="1"/>
                </p:cNvSpPr>
                <p:nvPr/>
              </p:nvSpPr>
              <p:spPr bwMode="auto">
                <a:xfrm>
                  <a:off x="4296"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grpSp>
          <p:grpSp>
            <p:nvGrpSpPr>
              <p:cNvPr id="767" name="Group 382"/>
              <p:cNvGrpSpPr>
                <a:grpSpLocks/>
              </p:cNvGrpSpPr>
              <p:nvPr/>
            </p:nvGrpSpPr>
            <p:grpSpPr bwMode="auto">
              <a:xfrm>
                <a:off x="5188" y="2060"/>
                <a:ext cx="82" cy="553"/>
                <a:chOff x="4416" y="2184"/>
                <a:chExt cx="69" cy="765"/>
              </a:xfrm>
            </p:grpSpPr>
            <p:sp>
              <p:nvSpPr>
                <p:cNvPr id="820" name="Rectangle 383"/>
                <p:cNvSpPr>
                  <a:spLocks noChangeArrowheads="1"/>
                </p:cNvSpPr>
                <p:nvPr/>
              </p:nvSpPr>
              <p:spPr bwMode="auto">
                <a:xfrm>
                  <a:off x="4416" y="2817"/>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821" name="Rectangle 384"/>
                <p:cNvSpPr>
                  <a:spLocks noChangeArrowheads="1"/>
                </p:cNvSpPr>
                <p:nvPr/>
              </p:nvSpPr>
              <p:spPr bwMode="auto">
                <a:xfrm>
                  <a:off x="4416" y="2662"/>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822" name="Rectangle 385"/>
                <p:cNvSpPr>
                  <a:spLocks noChangeArrowheads="1"/>
                </p:cNvSpPr>
                <p:nvPr/>
              </p:nvSpPr>
              <p:spPr bwMode="auto">
                <a:xfrm>
                  <a:off x="4416" y="2503"/>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823" name="Rectangle 386"/>
                <p:cNvSpPr>
                  <a:spLocks noChangeArrowheads="1"/>
                </p:cNvSpPr>
                <p:nvPr/>
              </p:nvSpPr>
              <p:spPr bwMode="auto">
                <a:xfrm>
                  <a:off x="4416" y="2348"/>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824" name="Rectangle 387"/>
                <p:cNvSpPr>
                  <a:spLocks noChangeArrowheads="1"/>
                </p:cNvSpPr>
                <p:nvPr/>
              </p:nvSpPr>
              <p:spPr bwMode="auto">
                <a:xfrm>
                  <a:off x="4416" y="2184"/>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grpSp>
          <p:grpSp>
            <p:nvGrpSpPr>
              <p:cNvPr id="768" name="Group 388"/>
              <p:cNvGrpSpPr>
                <a:grpSpLocks/>
              </p:cNvGrpSpPr>
              <p:nvPr/>
            </p:nvGrpSpPr>
            <p:grpSpPr bwMode="auto">
              <a:xfrm>
                <a:off x="5267" y="2060"/>
                <a:ext cx="135" cy="553"/>
                <a:chOff x="3756" y="2184"/>
                <a:chExt cx="184" cy="672"/>
              </a:xfrm>
            </p:grpSpPr>
            <p:sp>
              <p:nvSpPr>
                <p:cNvPr id="815" name="Rectangle 389"/>
                <p:cNvSpPr>
                  <a:spLocks noChangeArrowheads="1"/>
                </p:cNvSpPr>
                <p:nvPr/>
              </p:nvSpPr>
              <p:spPr bwMode="auto">
                <a:xfrm>
                  <a:off x="3756" y="2740"/>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816" name="Rectangle 390"/>
                <p:cNvSpPr>
                  <a:spLocks noChangeArrowheads="1"/>
                </p:cNvSpPr>
                <p:nvPr/>
              </p:nvSpPr>
              <p:spPr bwMode="auto">
                <a:xfrm>
                  <a:off x="3756" y="260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817" name="Rectangle 391"/>
                <p:cNvSpPr>
                  <a:spLocks noChangeArrowheads="1"/>
                </p:cNvSpPr>
                <p:nvPr/>
              </p:nvSpPr>
              <p:spPr bwMode="auto">
                <a:xfrm>
                  <a:off x="3756" y="246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818" name="Rectangle 392"/>
                <p:cNvSpPr>
                  <a:spLocks noChangeArrowheads="1"/>
                </p:cNvSpPr>
                <p:nvPr/>
              </p:nvSpPr>
              <p:spPr bwMode="auto">
                <a:xfrm>
                  <a:off x="3756" y="2328"/>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819" name="Rectangle 393"/>
                <p:cNvSpPr>
                  <a:spLocks noChangeArrowheads="1"/>
                </p:cNvSpPr>
                <p:nvPr/>
              </p:nvSpPr>
              <p:spPr bwMode="auto">
                <a:xfrm>
                  <a:off x="3756" y="218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grpSp>
          <p:grpSp>
            <p:nvGrpSpPr>
              <p:cNvPr id="769" name="Group 394"/>
              <p:cNvGrpSpPr>
                <a:grpSpLocks/>
              </p:cNvGrpSpPr>
              <p:nvPr/>
            </p:nvGrpSpPr>
            <p:grpSpPr bwMode="auto">
              <a:xfrm>
                <a:off x="3952" y="2065"/>
                <a:ext cx="153" cy="553"/>
                <a:chOff x="3394" y="3127"/>
                <a:chExt cx="128" cy="765"/>
              </a:xfrm>
            </p:grpSpPr>
            <p:sp>
              <p:nvSpPr>
                <p:cNvPr id="810" name="Rectangle 395"/>
                <p:cNvSpPr>
                  <a:spLocks noChangeArrowheads="1"/>
                </p:cNvSpPr>
                <p:nvPr/>
              </p:nvSpPr>
              <p:spPr bwMode="auto">
                <a:xfrm>
                  <a:off x="3394" y="3760"/>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811" name="Rectangle 396"/>
                <p:cNvSpPr>
                  <a:spLocks noChangeArrowheads="1"/>
                </p:cNvSpPr>
                <p:nvPr/>
              </p:nvSpPr>
              <p:spPr bwMode="auto">
                <a:xfrm>
                  <a:off x="3394" y="3605"/>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812" name="Rectangle 397"/>
                <p:cNvSpPr>
                  <a:spLocks noChangeArrowheads="1"/>
                </p:cNvSpPr>
                <p:nvPr/>
              </p:nvSpPr>
              <p:spPr bwMode="auto">
                <a:xfrm>
                  <a:off x="3394" y="3446"/>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813" name="Rectangle 398"/>
                <p:cNvSpPr>
                  <a:spLocks noChangeArrowheads="1"/>
                </p:cNvSpPr>
                <p:nvPr/>
              </p:nvSpPr>
              <p:spPr bwMode="auto">
                <a:xfrm>
                  <a:off x="3394" y="3291"/>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814" name="Rectangle 399"/>
                <p:cNvSpPr>
                  <a:spLocks noChangeArrowheads="1"/>
                </p:cNvSpPr>
                <p:nvPr/>
              </p:nvSpPr>
              <p:spPr bwMode="auto">
                <a:xfrm>
                  <a:off x="3394" y="3127"/>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grpSp>
          <p:grpSp>
            <p:nvGrpSpPr>
              <p:cNvPr id="770" name="Group 400"/>
              <p:cNvGrpSpPr>
                <a:grpSpLocks/>
              </p:cNvGrpSpPr>
              <p:nvPr/>
            </p:nvGrpSpPr>
            <p:grpSpPr bwMode="auto">
              <a:xfrm>
                <a:off x="4110" y="2065"/>
                <a:ext cx="66" cy="553"/>
                <a:chOff x="3756" y="2184"/>
                <a:chExt cx="184" cy="672"/>
              </a:xfrm>
            </p:grpSpPr>
            <p:sp>
              <p:nvSpPr>
                <p:cNvPr id="805" name="Rectangle 401"/>
                <p:cNvSpPr>
                  <a:spLocks noChangeArrowheads="1"/>
                </p:cNvSpPr>
                <p:nvPr/>
              </p:nvSpPr>
              <p:spPr bwMode="auto">
                <a:xfrm>
                  <a:off x="3756" y="2740"/>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806" name="Rectangle 402"/>
                <p:cNvSpPr>
                  <a:spLocks noChangeArrowheads="1"/>
                </p:cNvSpPr>
                <p:nvPr/>
              </p:nvSpPr>
              <p:spPr bwMode="auto">
                <a:xfrm>
                  <a:off x="3756" y="260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807" name="Rectangle 403"/>
                <p:cNvSpPr>
                  <a:spLocks noChangeArrowheads="1"/>
                </p:cNvSpPr>
                <p:nvPr/>
              </p:nvSpPr>
              <p:spPr bwMode="auto">
                <a:xfrm>
                  <a:off x="3756" y="246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808" name="Rectangle 404"/>
                <p:cNvSpPr>
                  <a:spLocks noChangeArrowheads="1"/>
                </p:cNvSpPr>
                <p:nvPr/>
              </p:nvSpPr>
              <p:spPr bwMode="auto">
                <a:xfrm>
                  <a:off x="3756" y="2328"/>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809" name="Rectangle 405"/>
                <p:cNvSpPr>
                  <a:spLocks noChangeArrowheads="1"/>
                </p:cNvSpPr>
                <p:nvPr/>
              </p:nvSpPr>
              <p:spPr bwMode="auto">
                <a:xfrm>
                  <a:off x="3756" y="218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grpSp>
          <p:grpSp>
            <p:nvGrpSpPr>
              <p:cNvPr id="771" name="Group 406"/>
              <p:cNvGrpSpPr>
                <a:grpSpLocks/>
              </p:cNvGrpSpPr>
              <p:nvPr/>
            </p:nvGrpSpPr>
            <p:grpSpPr bwMode="auto">
              <a:xfrm flipV="1">
                <a:off x="4114" y="3404"/>
                <a:ext cx="1070" cy="44"/>
                <a:chOff x="3613" y="2015"/>
                <a:chExt cx="892" cy="132"/>
              </a:xfrm>
            </p:grpSpPr>
            <p:sp>
              <p:nvSpPr>
                <p:cNvPr id="801" name="Rectangle 407"/>
                <p:cNvSpPr>
                  <a:spLocks noChangeArrowheads="1"/>
                </p:cNvSpPr>
                <p:nvPr/>
              </p:nvSpPr>
              <p:spPr bwMode="auto">
                <a:xfrm>
                  <a:off x="3613"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802" name="Rectangle 408"/>
                <p:cNvSpPr>
                  <a:spLocks noChangeArrowheads="1"/>
                </p:cNvSpPr>
                <p:nvPr/>
              </p:nvSpPr>
              <p:spPr bwMode="auto">
                <a:xfrm>
                  <a:off x="3841"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803" name="Rectangle 409"/>
                <p:cNvSpPr>
                  <a:spLocks noChangeArrowheads="1"/>
                </p:cNvSpPr>
                <p:nvPr/>
              </p:nvSpPr>
              <p:spPr bwMode="auto">
                <a:xfrm>
                  <a:off x="4068" y="2015"/>
                  <a:ext cx="210"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804" name="Rectangle 410"/>
                <p:cNvSpPr>
                  <a:spLocks noChangeArrowheads="1"/>
                </p:cNvSpPr>
                <p:nvPr/>
              </p:nvSpPr>
              <p:spPr bwMode="auto">
                <a:xfrm>
                  <a:off x="4296"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grpSp>
          <p:grpSp>
            <p:nvGrpSpPr>
              <p:cNvPr id="772" name="Group 411"/>
              <p:cNvGrpSpPr>
                <a:grpSpLocks/>
              </p:cNvGrpSpPr>
              <p:nvPr/>
            </p:nvGrpSpPr>
            <p:grpSpPr bwMode="auto">
              <a:xfrm flipV="1">
                <a:off x="4114" y="3361"/>
                <a:ext cx="1070" cy="43"/>
                <a:chOff x="3564" y="2052"/>
                <a:chExt cx="892" cy="59"/>
              </a:xfrm>
            </p:grpSpPr>
            <p:sp>
              <p:nvSpPr>
                <p:cNvPr id="797" name="Rectangle 412"/>
                <p:cNvSpPr>
                  <a:spLocks noChangeArrowheads="1"/>
                </p:cNvSpPr>
                <p:nvPr/>
              </p:nvSpPr>
              <p:spPr bwMode="auto">
                <a:xfrm>
                  <a:off x="3564"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798" name="Rectangle 413"/>
                <p:cNvSpPr>
                  <a:spLocks noChangeArrowheads="1"/>
                </p:cNvSpPr>
                <p:nvPr/>
              </p:nvSpPr>
              <p:spPr bwMode="auto">
                <a:xfrm>
                  <a:off x="3792"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799" name="Rectangle 414"/>
                <p:cNvSpPr>
                  <a:spLocks noChangeArrowheads="1"/>
                </p:cNvSpPr>
                <p:nvPr/>
              </p:nvSpPr>
              <p:spPr bwMode="auto">
                <a:xfrm>
                  <a:off x="4019" y="2052"/>
                  <a:ext cx="210"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800" name="Rectangle 415"/>
                <p:cNvSpPr>
                  <a:spLocks noChangeArrowheads="1"/>
                </p:cNvSpPr>
                <p:nvPr/>
              </p:nvSpPr>
              <p:spPr bwMode="auto">
                <a:xfrm>
                  <a:off x="4247"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grpSp>
          <p:grpSp>
            <p:nvGrpSpPr>
              <p:cNvPr id="773" name="Group 416"/>
              <p:cNvGrpSpPr>
                <a:grpSpLocks/>
              </p:cNvGrpSpPr>
              <p:nvPr/>
            </p:nvGrpSpPr>
            <p:grpSpPr bwMode="auto">
              <a:xfrm>
                <a:off x="3935" y="2740"/>
                <a:ext cx="153" cy="554"/>
                <a:chOff x="3394" y="3127"/>
                <a:chExt cx="128" cy="765"/>
              </a:xfrm>
            </p:grpSpPr>
            <p:sp>
              <p:nvSpPr>
                <p:cNvPr id="792" name="Rectangle 417"/>
                <p:cNvSpPr>
                  <a:spLocks noChangeArrowheads="1"/>
                </p:cNvSpPr>
                <p:nvPr/>
              </p:nvSpPr>
              <p:spPr bwMode="auto">
                <a:xfrm>
                  <a:off x="3394" y="3760"/>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793" name="Rectangle 418"/>
                <p:cNvSpPr>
                  <a:spLocks noChangeArrowheads="1"/>
                </p:cNvSpPr>
                <p:nvPr/>
              </p:nvSpPr>
              <p:spPr bwMode="auto">
                <a:xfrm>
                  <a:off x="3394" y="3605"/>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794" name="Rectangle 419"/>
                <p:cNvSpPr>
                  <a:spLocks noChangeArrowheads="1"/>
                </p:cNvSpPr>
                <p:nvPr/>
              </p:nvSpPr>
              <p:spPr bwMode="auto">
                <a:xfrm>
                  <a:off x="3394" y="3446"/>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795" name="Rectangle 420"/>
                <p:cNvSpPr>
                  <a:spLocks noChangeArrowheads="1"/>
                </p:cNvSpPr>
                <p:nvPr/>
              </p:nvSpPr>
              <p:spPr bwMode="auto">
                <a:xfrm>
                  <a:off x="3394" y="3291"/>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796" name="Rectangle 421"/>
                <p:cNvSpPr>
                  <a:spLocks noChangeArrowheads="1"/>
                </p:cNvSpPr>
                <p:nvPr/>
              </p:nvSpPr>
              <p:spPr bwMode="auto">
                <a:xfrm>
                  <a:off x="3394" y="3127"/>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grpSp>
          <p:grpSp>
            <p:nvGrpSpPr>
              <p:cNvPr id="774" name="Group 422"/>
              <p:cNvGrpSpPr>
                <a:grpSpLocks/>
              </p:cNvGrpSpPr>
              <p:nvPr/>
            </p:nvGrpSpPr>
            <p:grpSpPr bwMode="auto">
              <a:xfrm>
                <a:off x="4093" y="2740"/>
                <a:ext cx="66" cy="554"/>
                <a:chOff x="3756" y="2184"/>
                <a:chExt cx="184" cy="672"/>
              </a:xfrm>
            </p:grpSpPr>
            <p:sp>
              <p:nvSpPr>
                <p:cNvPr id="787" name="Rectangle 423"/>
                <p:cNvSpPr>
                  <a:spLocks noChangeArrowheads="1"/>
                </p:cNvSpPr>
                <p:nvPr/>
              </p:nvSpPr>
              <p:spPr bwMode="auto">
                <a:xfrm>
                  <a:off x="3756" y="2740"/>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788" name="Rectangle 424"/>
                <p:cNvSpPr>
                  <a:spLocks noChangeArrowheads="1"/>
                </p:cNvSpPr>
                <p:nvPr/>
              </p:nvSpPr>
              <p:spPr bwMode="auto">
                <a:xfrm>
                  <a:off x="3756" y="260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789" name="Rectangle 425"/>
                <p:cNvSpPr>
                  <a:spLocks noChangeArrowheads="1"/>
                </p:cNvSpPr>
                <p:nvPr/>
              </p:nvSpPr>
              <p:spPr bwMode="auto">
                <a:xfrm>
                  <a:off x="3756" y="246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790" name="Rectangle 426"/>
                <p:cNvSpPr>
                  <a:spLocks noChangeArrowheads="1"/>
                </p:cNvSpPr>
                <p:nvPr/>
              </p:nvSpPr>
              <p:spPr bwMode="auto">
                <a:xfrm>
                  <a:off x="3756" y="2328"/>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791" name="Rectangle 427"/>
                <p:cNvSpPr>
                  <a:spLocks noChangeArrowheads="1"/>
                </p:cNvSpPr>
                <p:nvPr/>
              </p:nvSpPr>
              <p:spPr bwMode="auto">
                <a:xfrm>
                  <a:off x="3756" y="218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grpSp>
          <p:grpSp>
            <p:nvGrpSpPr>
              <p:cNvPr id="775" name="Group 428"/>
              <p:cNvGrpSpPr>
                <a:grpSpLocks/>
              </p:cNvGrpSpPr>
              <p:nvPr/>
            </p:nvGrpSpPr>
            <p:grpSpPr bwMode="auto">
              <a:xfrm>
                <a:off x="5186" y="2714"/>
                <a:ext cx="83" cy="554"/>
                <a:chOff x="4416" y="2184"/>
                <a:chExt cx="69" cy="765"/>
              </a:xfrm>
            </p:grpSpPr>
            <p:sp>
              <p:nvSpPr>
                <p:cNvPr id="782" name="Rectangle 429"/>
                <p:cNvSpPr>
                  <a:spLocks noChangeArrowheads="1"/>
                </p:cNvSpPr>
                <p:nvPr/>
              </p:nvSpPr>
              <p:spPr bwMode="auto">
                <a:xfrm>
                  <a:off x="4416" y="2817"/>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783" name="Rectangle 430"/>
                <p:cNvSpPr>
                  <a:spLocks noChangeArrowheads="1"/>
                </p:cNvSpPr>
                <p:nvPr/>
              </p:nvSpPr>
              <p:spPr bwMode="auto">
                <a:xfrm>
                  <a:off x="4416" y="2662"/>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784" name="Rectangle 431"/>
                <p:cNvSpPr>
                  <a:spLocks noChangeArrowheads="1"/>
                </p:cNvSpPr>
                <p:nvPr/>
              </p:nvSpPr>
              <p:spPr bwMode="auto">
                <a:xfrm>
                  <a:off x="4416" y="2503"/>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785" name="Rectangle 432"/>
                <p:cNvSpPr>
                  <a:spLocks noChangeArrowheads="1"/>
                </p:cNvSpPr>
                <p:nvPr/>
              </p:nvSpPr>
              <p:spPr bwMode="auto">
                <a:xfrm>
                  <a:off x="4416" y="2348"/>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786" name="Rectangle 433"/>
                <p:cNvSpPr>
                  <a:spLocks noChangeArrowheads="1"/>
                </p:cNvSpPr>
                <p:nvPr/>
              </p:nvSpPr>
              <p:spPr bwMode="auto">
                <a:xfrm>
                  <a:off x="4416" y="2184"/>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grpSp>
          <p:grpSp>
            <p:nvGrpSpPr>
              <p:cNvPr id="776" name="Group 434"/>
              <p:cNvGrpSpPr>
                <a:grpSpLocks/>
              </p:cNvGrpSpPr>
              <p:nvPr/>
            </p:nvGrpSpPr>
            <p:grpSpPr bwMode="auto">
              <a:xfrm>
                <a:off x="5266" y="2714"/>
                <a:ext cx="135" cy="554"/>
                <a:chOff x="3756" y="2184"/>
                <a:chExt cx="184" cy="672"/>
              </a:xfrm>
            </p:grpSpPr>
            <p:sp>
              <p:nvSpPr>
                <p:cNvPr id="777" name="Rectangle 435"/>
                <p:cNvSpPr>
                  <a:spLocks noChangeArrowheads="1"/>
                </p:cNvSpPr>
                <p:nvPr/>
              </p:nvSpPr>
              <p:spPr bwMode="auto">
                <a:xfrm>
                  <a:off x="3756" y="2740"/>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778" name="Rectangle 436"/>
                <p:cNvSpPr>
                  <a:spLocks noChangeArrowheads="1"/>
                </p:cNvSpPr>
                <p:nvPr/>
              </p:nvSpPr>
              <p:spPr bwMode="auto">
                <a:xfrm>
                  <a:off x="3756" y="260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779" name="Rectangle 437"/>
                <p:cNvSpPr>
                  <a:spLocks noChangeArrowheads="1"/>
                </p:cNvSpPr>
                <p:nvPr/>
              </p:nvSpPr>
              <p:spPr bwMode="auto">
                <a:xfrm>
                  <a:off x="3756" y="246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780" name="Rectangle 438"/>
                <p:cNvSpPr>
                  <a:spLocks noChangeArrowheads="1"/>
                </p:cNvSpPr>
                <p:nvPr/>
              </p:nvSpPr>
              <p:spPr bwMode="auto">
                <a:xfrm>
                  <a:off x="3756" y="2328"/>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781" name="Rectangle 439"/>
                <p:cNvSpPr>
                  <a:spLocks noChangeArrowheads="1"/>
                </p:cNvSpPr>
                <p:nvPr/>
              </p:nvSpPr>
              <p:spPr bwMode="auto">
                <a:xfrm>
                  <a:off x="3756" y="218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grpSp>
        </p:grpSp>
        <p:pic>
          <p:nvPicPr>
            <p:cNvPr id="763" name="Picture 440"/>
            <p:cNvPicPr>
              <a:picLocks noChangeArrowheads="1"/>
            </p:cNvPicPr>
            <p:nvPr/>
          </p:nvPicPr>
          <p:blipFill>
            <a:blip r:embed="rId3" cstate="print"/>
            <a:srcRect/>
            <a:stretch>
              <a:fillRect/>
            </a:stretch>
          </p:blipFill>
          <p:spPr bwMode="auto">
            <a:xfrm>
              <a:off x="3200" y="3633"/>
              <a:ext cx="441" cy="356"/>
            </a:xfrm>
            <a:prstGeom prst="rect">
              <a:avLst/>
            </a:prstGeom>
            <a:noFill/>
            <a:ln w="12700">
              <a:noFill/>
              <a:miter lim="800000"/>
              <a:headEnd/>
              <a:tailEnd/>
            </a:ln>
            <a:effectLst/>
          </p:spPr>
        </p:pic>
      </p:grpSp>
      <p:grpSp>
        <p:nvGrpSpPr>
          <p:cNvPr id="833" name="Group 369"/>
          <p:cNvGrpSpPr>
            <a:grpSpLocks noChangeAspect="1"/>
          </p:cNvGrpSpPr>
          <p:nvPr/>
        </p:nvGrpSpPr>
        <p:grpSpPr bwMode="auto">
          <a:xfrm>
            <a:off x="7637431" y="5446544"/>
            <a:ext cx="367557" cy="233589"/>
            <a:chOff x="3078" y="3600"/>
            <a:chExt cx="675" cy="480"/>
          </a:xfrm>
        </p:grpSpPr>
        <p:grpSp>
          <p:nvGrpSpPr>
            <p:cNvPr id="834" name="Group 370"/>
            <p:cNvGrpSpPr>
              <a:grpSpLocks/>
            </p:cNvGrpSpPr>
            <p:nvPr/>
          </p:nvGrpSpPr>
          <p:grpSpPr bwMode="auto">
            <a:xfrm>
              <a:off x="3078" y="3600"/>
              <a:ext cx="675" cy="480"/>
              <a:chOff x="3935" y="1924"/>
              <a:chExt cx="1467" cy="1524"/>
            </a:xfrm>
          </p:grpSpPr>
          <p:sp>
            <p:nvSpPr>
              <p:cNvPr id="836" name="AutoShape 371"/>
              <p:cNvSpPr>
                <a:spLocks noChangeArrowheads="1"/>
              </p:cNvSpPr>
              <p:nvPr/>
            </p:nvSpPr>
            <p:spPr bwMode="auto">
              <a:xfrm>
                <a:off x="4282" y="2052"/>
                <a:ext cx="786" cy="1167"/>
              </a:xfrm>
              <a:custGeom>
                <a:avLst/>
                <a:gdLst>
                  <a:gd name="G0" fmla="+- 4988 0 0"/>
                  <a:gd name="G1" fmla="+- 8025 0 0"/>
                  <a:gd name="G2" fmla="+- 3646 0 0"/>
                  <a:gd name="G3" fmla="+- 21600 0 4988"/>
                  <a:gd name="G4" fmla="+- 21600 0 8025"/>
                  <a:gd name="G5" fmla="+- 21600 0 3646"/>
                  <a:gd name="G6" fmla="+- 4988 0 10800"/>
                  <a:gd name="G7" fmla="+- 8025 0 10800"/>
                  <a:gd name="G8" fmla="*/ G7 3646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4988" y="3646"/>
                    </a:lnTo>
                    <a:lnTo>
                      <a:pt x="8025" y="3646"/>
                    </a:lnTo>
                    <a:lnTo>
                      <a:pt x="8025" y="8025"/>
                    </a:lnTo>
                    <a:lnTo>
                      <a:pt x="3646" y="8025"/>
                    </a:lnTo>
                    <a:lnTo>
                      <a:pt x="3646" y="4988"/>
                    </a:lnTo>
                    <a:lnTo>
                      <a:pt x="0" y="10800"/>
                    </a:lnTo>
                    <a:lnTo>
                      <a:pt x="3646" y="16612"/>
                    </a:lnTo>
                    <a:lnTo>
                      <a:pt x="3646" y="13575"/>
                    </a:lnTo>
                    <a:lnTo>
                      <a:pt x="8025" y="13575"/>
                    </a:lnTo>
                    <a:lnTo>
                      <a:pt x="8025" y="17954"/>
                    </a:lnTo>
                    <a:lnTo>
                      <a:pt x="4988" y="17954"/>
                    </a:lnTo>
                    <a:lnTo>
                      <a:pt x="10800" y="21600"/>
                    </a:lnTo>
                    <a:lnTo>
                      <a:pt x="16612" y="17954"/>
                    </a:lnTo>
                    <a:lnTo>
                      <a:pt x="13575" y="17954"/>
                    </a:lnTo>
                    <a:lnTo>
                      <a:pt x="13575" y="13575"/>
                    </a:lnTo>
                    <a:lnTo>
                      <a:pt x="17954" y="13575"/>
                    </a:lnTo>
                    <a:lnTo>
                      <a:pt x="17954" y="16612"/>
                    </a:lnTo>
                    <a:lnTo>
                      <a:pt x="21600" y="10800"/>
                    </a:lnTo>
                    <a:lnTo>
                      <a:pt x="17954" y="4988"/>
                    </a:lnTo>
                    <a:lnTo>
                      <a:pt x="17954" y="8025"/>
                    </a:lnTo>
                    <a:lnTo>
                      <a:pt x="13575" y="8025"/>
                    </a:lnTo>
                    <a:lnTo>
                      <a:pt x="13575" y="3646"/>
                    </a:lnTo>
                    <a:lnTo>
                      <a:pt x="16612" y="3646"/>
                    </a:lnTo>
                    <a:close/>
                  </a:path>
                </a:pathLst>
              </a:cu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eaLnBrk="0" hangingPunct="0"/>
                <a:endParaRPr lang="zh-CN" altLang="en-US" sz="1050">
                  <a:solidFill>
                    <a:srgbClr val="ED7D31"/>
                  </a:solidFill>
                </a:endParaRPr>
              </a:p>
            </p:txBody>
          </p:sp>
          <p:grpSp>
            <p:nvGrpSpPr>
              <p:cNvPr id="837" name="Group 372"/>
              <p:cNvGrpSpPr>
                <a:grpSpLocks/>
              </p:cNvGrpSpPr>
              <p:nvPr/>
            </p:nvGrpSpPr>
            <p:grpSpPr bwMode="auto">
              <a:xfrm>
                <a:off x="4168" y="1965"/>
                <a:ext cx="1072" cy="42"/>
                <a:chOff x="3564" y="2052"/>
                <a:chExt cx="892" cy="59"/>
              </a:xfrm>
            </p:grpSpPr>
            <p:sp>
              <p:nvSpPr>
                <p:cNvPr id="901" name="Rectangle 373"/>
                <p:cNvSpPr>
                  <a:spLocks noChangeArrowheads="1"/>
                </p:cNvSpPr>
                <p:nvPr/>
              </p:nvSpPr>
              <p:spPr bwMode="auto">
                <a:xfrm>
                  <a:off x="3564"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sp>
              <p:nvSpPr>
                <p:cNvPr id="902" name="Rectangle 374"/>
                <p:cNvSpPr>
                  <a:spLocks noChangeArrowheads="1"/>
                </p:cNvSpPr>
                <p:nvPr/>
              </p:nvSpPr>
              <p:spPr bwMode="auto">
                <a:xfrm>
                  <a:off x="3792"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sp>
              <p:nvSpPr>
                <p:cNvPr id="903" name="Rectangle 375"/>
                <p:cNvSpPr>
                  <a:spLocks noChangeArrowheads="1"/>
                </p:cNvSpPr>
                <p:nvPr/>
              </p:nvSpPr>
              <p:spPr bwMode="auto">
                <a:xfrm>
                  <a:off x="4019" y="2052"/>
                  <a:ext cx="210"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sp>
              <p:nvSpPr>
                <p:cNvPr id="904" name="Rectangle 376"/>
                <p:cNvSpPr>
                  <a:spLocks noChangeArrowheads="1"/>
                </p:cNvSpPr>
                <p:nvPr/>
              </p:nvSpPr>
              <p:spPr bwMode="auto">
                <a:xfrm>
                  <a:off x="4247"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grpSp>
          <p:grpSp>
            <p:nvGrpSpPr>
              <p:cNvPr id="838" name="Group 377"/>
              <p:cNvGrpSpPr>
                <a:grpSpLocks/>
              </p:cNvGrpSpPr>
              <p:nvPr/>
            </p:nvGrpSpPr>
            <p:grpSpPr bwMode="auto">
              <a:xfrm>
                <a:off x="4134" y="1924"/>
                <a:ext cx="1072" cy="42"/>
                <a:chOff x="3613" y="2015"/>
                <a:chExt cx="892" cy="132"/>
              </a:xfrm>
            </p:grpSpPr>
            <p:sp>
              <p:nvSpPr>
                <p:cNvPr id="897" name="Rectangle 378"/>
                <p:cNvSpPr>
                  <a:spLocks noChangeArrowheads="1"/>
                </p:cNvSpPr>
                <p:nvPr/>
              </p:nvSpPr>
              <p:spPr bwMode="auto">
                <a:xfrm>
                  <a:off x="3613"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sp>
              <p:nvSpPr>
                <p:cNvPr id="898" name="Rectangle 379"/>
                <p:cNvSpPr>
                  <a:spLocks noChangeArrowheads="1"/>
                </p:cNvSpPr>
                <p:nvPr/>
              </p:nvSpPr>
              <p:spPr bwMode="auto">
                <a:xfrm>
                  <a:off x="3841"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sp>
              <p:nvSpPr>
                <p:cNvPr id="899" name="Rectangle 380"/>
                <p:cNvSpPr>
                  <a:spLocks noChangeArrowheads="1"/>
                </p:cNvSpPr>
                <p:nvPr/>
              </p:nvSpPr>
              <p:spPr bwMode="auto">
                <a:xfrm>
                  <a:off x="4068" y="2015"/>
                  <a:ext cx="210"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sp>
              <p:nvSpPr>
                <p:cNvPr id="900" name="Rectangle 381"/>
                <p:cNvSpPr>
                  <a:spLocks noChangeArrowheads="1"/>
                </p:cNvSpPr>
                <p:nvPr/>
              </p:nvSpPr>
              <p:spPr bwMode="auto">
                <a:xfrm>
                  <a:off x="4296"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grpSp>
          <p:grpSp>
            <p:nvGrpSpPr>
              <p:cNvPr id="839" name="Group 382"/>
              <p:cNvGrpSpPr>
                <a:grpSpLocks/>
              </p:cNvGrpSpPr>
              <p:nvPr/>
            </p:nvGrpSpPr>
            <p:grpSpPr bwMode="auto">
              <a:xfrm>
                <a:off x="5188" y="2057"/>
                <a:ext cx="82" cy="552"/>
                <a:chOff x="4416" y="2184"/>
                <a:chExt cx="69" cy="765"/>
              </a:xfrm>
            </p:grpSpPr>
            <p:sp>
              <p:nvSpPr>
                <p:cNvPr id="892" name="Rectangle 383"/>
                <p:cNvSpPr>
                  <a:spLocks noChangeArrowheads="1"/>
                </p:cNvSpPr>
                <p:nvPr/>
              </p:nvSpPr>
              <p:spPr bwMode="auto">
                <a:xfrm>
                  <a:off x="4416" y="2817"/>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sp>
              <p:nvSpPr>
                <p:cNvPr id="893" name="Rectangle 384"/>
                <p:cNvSpPr>
                  <a:spLocks noChangeArrowheads="1"/>
                </p:cNvSpPr>
                <p:nvPr/>
              </p:nvSpPr>
              <p:spPr bwMode="auto">
                <a:xfrm>
                  <a:off x="4416" y="2662"/>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sp>
              <p:nvSpPr>
                <p:cNvPr id="894" name="Rectangle 385"/>
                <p:cNvSpPr>
                  <a:spLocks noChangeArrowheads="1"/>
                </p:cNvSpPr>
                <p:nvPr/>
              </p:nvSpPr>
              <p:spPr bwMode="auto">
                <a:xfrm>
                  <a:off x="4416" y="2503"/>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sp>
              <p:nvSpPr>
                <p:cNvPr id="895" name="Rectangle 386"/>
                <p:cNvSpPr>
                  <a:spLocks noChangeArrowheads="1"/>
                </p:cNvSpPr>
                <p:nvPr/>
              </p:nvSpPr>
              <p:spPr bwMode="auto">
                <a:xfrm>
                  <a:off x="4416" y="2348"/>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sp>
              <p:nvSpPr>
                <p:cNvPr id="896" name="Rectangle 387"/>
                <p:cNvSpPr>
                  <a:spLocks noChangeArrowheads="1"/>
                </p:cNvSpPr>
                <p:nvPr/>
              </p:nvSpPr>
              <p:spPr bwMode="auto">
                <a:xfrm>
                  <a:off x="4416" y="2184"/>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grpSp>
          <p:grpSp>
            <p:nvGrpSpPr>
              <p:cNvPr id="840" name="Group 388"/>
              <p:cNvGrpSpPr>
                <a:grpSpLocks/>
              </p:cNvGrpSpPr>
              <p:nvPr/>
            </p:nvGrpSpPr>
            <p:grpSpPr bwMode="auto">
              <a:xfrm>
                <a:off x="5267" y="2048"/>
                <a:ext cx="135" cy="549"/>
                <a:chOff x="3756" y="2184"/>
                <a:chExt cx="184" cy="672"/>
              </a:xfrm>
            </p:grpSpPr>
            <p:sp>
              <p:nvSpPr>
                <p:cNvPr id="887" name="Rectangle 389"/>
                <p:cNvSpPr>
                  <a:spLocks noChangeArrowheads="1"/>
                </p:cNvSpPr>
                <p:nvPr/>
              </p:nvSpPr>
              <p:spPr bwMode="auto">
                <a:xfrm>
                  <a:off x="3756" y="2740"/>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sp>
              <p:nvSpPr>
                <p:cNvPr id="888" name="Rectangle 390"/>
                <p:cNvSpPr>
                  <a:spLocks noChangeArrowheads="1"/>
                </p:cNvSpPr>
                <p:nvPr/>
              </p:nvSpPr>
              <p:spPr bwMode="auto">
                <a:xfrm>
                  <a:off x="3756" y="260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sp>
              <p:nvSpPr>
                <p:cNvPr id="889" name="Rectangle 391"/>
                <p:cNvSpPr>
                  <a:spLocks noChangeArrowheads="1"/>
                </p:cNvSpPr>
                <p:nvPr/>
              </p:nvSpPr>
              <p:spPr bwMode="auto">
                <a:xfrm>
                  <a:off x="3756" y="246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sp>
              <p:nvSpPr>
                <p:cNvPr id="890" name="Rectangle 392"/>
                <p:cNvSpPr>
                  <a:spLocks noChangeArrowheads="1"/>
                </p:cNvSpPr>
                <p:nvPr/>
              </p:nvSpPr>
              <p:spPr bwMode="auto">
                <a:xfrm>
                  <a:off x="3756" y="2328"/>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sp>
              <p:nvSpPr>
                <p:cNvPr id="891" name="Rectangle 393"/>
                <p:cNvSpPr>
                  <a:spLocks noChangeArrowheads="1"/>
                </p:cNvSpPr>
                <p:nvPr/>
              </p:nvSpPr>
              <p:spPr bwMode="auto">
                <a:xfrm>
                  <a:off x="3756" y="218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grpSp>
          <p:grpSp>
            <p:nvGrpSpPr>
              <p:cNvPr id="841" name="Group 394"/>
              <p:cNvGrpSpPr>
                <a:grpSpLocks/>
              </p:cNvGrpSpPr>
              <p:nvPr/>
            </p:nvGrpSpPr>
            <p:grpSpPr bwMode="auto">
              <a:xfrm>
                <a:off x="3952" y="2062"/>
                <a:ext cx="153" cy="552"/>
                <a:chOff x="3394" y="3127"/>
                <a:chExt cx="128" cy="765"/>
              </a:xfrm>
            </p:grpSpPr>
            <p:sp>
              <p:nvSpPr>
                <p:cNvPr id="882" name="Rectangle 395"/>
                <p:cNvSpPr>
                  <a:spLocks noChangeArrowheads="1"/>
                </p:cNvSpPr>
                <p:nvPr/>
              </p:nvSpPr>
              <p:spPr bwMode="auto">
                <a:xfrm>
                  <a:off x="3394" y="3760"/>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sp>
              <p:nvSpPr>
                <p:cNvPr id="883" name="Rectangle 396"/>
                <p:cNvSpPr>
                  <a:spLocks noChangeArrowheads="1"/>
                </p:cNvSpPr>
                <p:nvPr/>
              </p:nvSpPr>
              <p:spPr bwMode="auto">
                <a:xfrm>
                  <a:off x="3394" y="3605"/>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sp>
              <p:nvSpPr>
                <p:cNvPr id="884" name="Rectangle 397"/>
                <p:cNvSpPr>
                  <a:spLocks noChangeArrowheads="1"/>
                </p:cNvSpPr>
                <p:nvPr/>
              </p:nvSpPr>
              <p:spPr bwMode="auto">
                <a:xfrm>
                  <a:off x="3394" y="3446"/>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sp>
              <p:nvSpPr>
                <p:cNvPr id="885" name="Rectangle 398"/>
                <p:cNvSpPr>
                  <a:spLocks noChangeArrowheads="1"/>
                </p:cNvSpPr>
                <p:nvPr/>
              </p:nvSpPr>
              <p:spPr bwMode="auto">
                <a:xfrm>
                  <a:off x="3394" y="3291"/>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sp>
              <p:nvSpPr>
                <p:cNvPr id="886" name="Rectangle 399"/>
                <p:cNvSpPr>
                  <a:spLocks noChangeArrowheads="1"/>
                </p:cNvSpPr>
                <p:nvPr/>
              </p:nvSpPr>
              <p:spPr bwMode="auto">
                <a:xfrm>
                  <a:off x="3394" y="3127"/>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grpSp>
          <p:grpSp>
            <p:nvGrpSpPr>
              <p:cNvPr id="842" name="Group 400"/>
              <p:cNvGrpSpPr>
                <a:grpSpLocks/>
              </p:cNvGrpSpPr>
              <p:nvPr/>
            </p:nvGrpSpPr>
            <p:grpSpPr bwMode="auto">
              <a:xfrm>
                <a:off x="4110" y="2053"/>
                <a:ext cx="66" cy="549"/>
                <a:chOff x="3756" y="2184"/>
                <a:chExt cx="184" cy="672"/>
              </a:xfrm>
            </p:grpSpPr>
            <p:sp>
              <p:nvSpPr>
                <p:cNvPr id="877" name="Rectangle 401"/>
                <p:cNvSpPr>
                  <a:spLocks noChangeArrowheads="1"/>
                </p:cNvSpPr>
                <p:nvPr/>
              </p:nvSpPr>
              <p:spPr bwMode="auto">
                <a:xfrm>
                  <a:off x="3756" y="2740"/>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sp>
              <p:nvSpPr>
                <p:cNvPr id="878" name="Rectangle 402"/>
                <p:cNvSpPr>
                  <a:spLocks noChangeArrowheads="1"/>
                </p:cNvSpPr>
                <p:nvPr/>
              </p:nvSpPr>
              <p:spPr bwMode="auto">
                <a:xfrm>
                  <a:off x="3756" y="260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sp>
              <p:nvSpPr>
                <p:cNvPr id="879" name="Rectangle 403"/>
                <p:cNvSpPr>
                  <a:spLocks noChangeArrowheads="1"/>
                </p:cNvSpPr>
                <p:nvPr/>
              </p:nvSpPr>
              <p:spPr bwMode="auto">
                <a:xfrm>
                  <a:off x="3756" y="246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sp>
              <p:nvSpPr>
                <p:cNvPr id="880" name="Rectangle 404"/>
                <p:cNvSpPr>
                  <a:spLocks noChangeArrowheads="1"/>
                </p:cNvSpPr>
                <p:nvPr/>
              </p:nvSpPr>
              <p:spPr bwMode="auto">
                <a:xfrm>
                  <a:off x="3756" y="2328"/>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sp>
              <p:nvSpPr>
                <p:cNvPr id="881" name="Rectangle 405"/>
                <p:cNvSpPr>
                  <a:spLocks noChangeArrowheads="1"/>
                </p:cNvSpPr>
                <p:nvPr/>
              </p:nvSpPr>
              <p:spPr bwMode="auto">
                <a:xfrm>
                  <a:off x="3756" y="218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grpSp>
          <p:grpSp>
            <p:nvGrpSpPr>
              <p:cNvPr id="843" name="Group 406"/>
              <p:cNvGrpSpPr>
                <a:grpSpLocks/>
              </p:cNvGrpSpPr>
              <p:nvPr/>
            </p:nvGrpSpPr>
            <p:grpSpPr bwMode="auto">
              <a:xfrm flipV="1">
                <a:off x="4122" y="3404"/>
                <a:ext cx="1072" cy="44"/>
                <a:chOff x="3613" y="2015"/>
                <a:chExt cx="892" cy="132"/>
              </a:xfrm>
            </p:grpSpPr>
            <p:sp>
              <p:nvSpPr>
                <p:cNvPr id="873" name="Rectangle 407"/>
                <p:cNvSpPr>
                  <a:spLocks noChangeArrowheads="1"/>
                </p:cNvSpPr>
                <p:nvPr/>
              </p:nvSpPr>
              <p:spPr bwMode="auto">
                <a:xfrm>
                  <a:off x="3613"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sp>
              <p:nvSpPr>
                <p:cNvPr id="874" name="Rectangle 408"/>
                <p:cNvSpPr>
                  <a:spLocks noChangeArrowheads="1"/>
                </p:cNvSpPr>
                <p:nvPr/>
              </p:nvSpPr>
              <p:spPr bwMode="auto">
                <a:xfrm>
                  <a:off x="3841"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sp>
              <p:nvSpPr>
                <p:cNvPr id="875" name="Rectangle 409"/>
                <p:cNvSpPr>
                  <a:spLocks noChangeArrowheads="1"/>
                </p:cNvSpPr>
                <p:nvPr/>
              </p:nvSpPr>
              <p:spPr bwMode="auto">
                <a:xfrm>
                  <a:off x="4068" y="2015"/>
                  <a:ext cx="210"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sp>
              <p:nvSpPr>
                <p:cNvPr id="876" name="Rectangle 410"/>
                <p:cNvSpPr>
                  <a:spLocks noChangeArrowheads="1"/>
                </p:cNvSpPr>
                <p:nvPr/>
              </p:nvSpPr>
              <p:spPr bwMode="auto">
                <a:xfrm>
                  <a:off x="4296"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grpSp>
          <p:grpSp>
            <p:nvGrpSpPr>
              <p:cNvPr id="844" name="Group 411"/>
              <p:cNvGrpSpPr>
                <a:grpSpLocks/>
              </p:cNvGrpSpPr>
              <p:nvPr/>
            </p:nvGrpSpPr>
            <p:grpSpPr bwMode="auto">
              <a:xfrm flipV="1">
                <a:off x="4121" y="3361"/>
                <a:ext cx="1072" cy="43"/>
                <a:chOff x="3564" y="2052"/>
                <a:chExt cx="892" cy="59"/>
              </a:xfrm>
            </p:grpSpPr>
            <p:sp>
              <p:nvSpPr>
                <p:cNvPr id="869" name="Rectangle 412"/>
                <p:cNvSpPr>
                  <a:spLocks noChangeArrowheads="1"/>
                </p:cNvSpPr>
                <p:nvPr/>
              </p:nvSpPr>
              <p:spPr bwMode="auto">
                <a:xfrm>
                  <a:off x="3564"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sp>
              <p:nvSpPr>
                <p:cNvPr id="870" name="Rectangle 413"/>
                <p:cNvSpPr>
                  <a:spLocks noChangeArrowheads="1"/>
                </p:cNvSpPr>
                <p:nvPr/>
              </p:nvSpPr>
              <p:spPr bwMode="auto">
                <a:xfrm>
                  <a:off x="3792"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sp>
              <p:nvSpPr>
                <p:cNvPr id="871" name="Rectangle 414"/>
                <p:cNvSpPr>
                  <a:spLocks noChangeArrowheads="1"/>
                </p:cNvSpPr>
                <p:nvPr/>
              </p:nvSpPr>
              <p:spPr bwMode="auto">
                <a:xfrm>
                  <a:off x="4019" y="2052"/>
                  <a:ext cx="210"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sp>
              <p:nvSpPr>
                <p:cNvPr id="872" name="Rectangle 415"/>
                <p:cNvSpPr>
                  <a:spLocks noChangeArrowheads="1"/>
                </p:cNvSpPr>
                <p:nvPr/>
              </p:nvSpPr>
              <p:spPr bwMode="auto">
                <a:xfrm>
                  <a:off x="4247"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grpSp>
          <p:grpSp>
            <p:nvGrpSpPr>
              <p:cNvPr id="845" name="Group 416"/>
              <p:cNvGrpSpPr>
                <a:grpSpLocks/>
              </p:cNvGrpSpPr>
              <p:nvPr/>
            </p:nvGrpSpPr>
            <p:grpSpPr bwMode="auto">
              <a:xfrm>
                <a:off x="3935" y="2756"/>
                <a:ext cx="153" cy="558"/>
                <a:chOff x="3394" y="3127"/>
                <a:chExt cx="128" cy="765"/>
              </a:xfrm>
            </p:grpSpPr>
            <p:sp>
              <p:nvSpPr>
                <p:cNvPr id="864" name="Rectangle 417"/>
                <p:cNvSpPr>
                  <a:spLocks noChangeArrowheads="1"/>
                </p:cNvSpPr>
                <p:nvPr/>
              </p:nvSpPr>
              <p:spPr bwMode="auto">
                <a:xfrm>
                  <a:off x="3394" y="3760"/>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sp>
              <p:nvSpPr>
                <p:cNvPr id="865" name="Rectangle 418"/>
                <p:cNvSpPr>
                  <a:spLocks noChangeArrowheads="1"/>
                </p:cNvSpPr>
                <p:nvPr/>
              </p:nvSpPr>
              <p:spPr bwMode="auto">
                <a:xfrm>
                  <a:off x="3394" y="3605"/>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sp>
              <p:nvSpPr>
                <p:cNvPr id="866" name="Rectangle 419"/>
                <p:cNvSpPr>
                  <a:spLocks noChangeArrowheads="1"/>
                </p:cNvSpPr>
                <p:nvPr/>
              </p:nvSpPr>
              <p:spPr bwMode="auto">
                <a:xfrm>
                  <a:off x="3394" y="3446"/>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sp>
              <p:nvSpPr>
                <p:cNvPr id="867" name="Rectangle 420"/>
                <p:cNvSpPr>
                  <a:spLocks noChangeArrowheads="1"/>
                </p:cNvSpPr>
                <p:nvPr/>
              </p:nvSpPr>
              <p:spPr bwMode="auto">
                <a:xfrm>
                  <a:off x="3394" y="3291"/>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sp>
              <p:nvSpPr>
                <p:cNvPr id="868" name="Rectangle 421"/>
                <p:cNvSpPr>
                  <a:spLocks noChangeArrowheads="1"/>
                </p:cNvSpPr>
                <p:nvPr/>
              </p:nvSpPr>
              <p:spPr bwMode="auto">
                <a:xfrm>
                  <a:off x="3394" y="3127"/>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grpSp>
          <p:grpSp>
            <p:nvGrpSpPr>
              <p:cNvPr id="846" name="Group 422"/>
              <p:cNvGrpSpPr>
                <a:grpSpLocks/>
              </p:cNvGrpSpPr>
              <p:nvPr/>
            </p:nvGrpSpPr>
            <p:grpSpPr bwMode="auto">
              <a:xfrm>
                <a:off x="4093" y="2749"/>
                <a:ext cx="66" cy="557"/>
                <a:chOff x="3756" y="2184"/>
                <a:chExt cx="184" cy="672"/>
              </a:xfrm>
            </p:grpSpPr>
            <p:sp>
              <p:nvSpPr>
                <p:cNvPr id="859" name="Rectangle 423"/>
                <p:cNvSpPr>
                  <a:spLocks noChangeArrowheads="1"/>
                </p:cNvSpPr>
                <p:nvPr/>
              </p:nvSpPr>
              <p:spPr bwMode="auto">
                <a:xfrm>
                  <a:off x="3756" y="2740"/>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sp>
              <p:nvSpPr>
                <p:cNvPr id="860" name="Rectangle 424"/>
                <p:cNvSpPr>
                  <a:spLocks noChangeArrowheads="1"/>
                </p:cNvSpPr>
                <p:nvPr/>
              </p:nvSpPr>
              <p:spPr bwMode="auto">
                <a:xfrm>
                  <a:off x="3756" y="260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sp>
              <p:nvSpPr>
                <p:cNvPr id="861" name="Rectangle 425"/>
                <p:cNvSpPr>
                  <a:spLocks noChangeArrowheads="1"/>
                </p:cNvSpPr>
                <p:nvPr/>
              </p:nvSpPr>
              <p:spPr bwMode="auto">
                <a:xfrm>
                  <a:off x="3756" y="246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sp>
              <p:nvSpPr>
                <p:cNvPr id="862" name="Rectangle 426"/>
                <p:cNvSpPr>
                  <a:spLocks noChangeArrowheads="1"/>
                </p:cNvSpPr>
                <p:nvPr/>
              </p:nvSpPr>
              <p:spPr bwMode="auto">
                <a:xfrm>
                  <a:off x="3756" y="2328"/>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sp>
              <p:nvSpPr>
                <p:cNvPr id="863" name="Rectangle 427"/>
                <p:cNvSpPr>
                  <a:spLocks noChangeArrowheads="1"/>
                </p:cNvSpPr>
                <p:nvPr/>
              </p:nvSpPr>
              <p:spPr bwMode="auto">
                <a:xfrm>
                  <a:off x="3756" y="218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grpSp>
          <p:grpSp>
            <p:nvGrpSpPr>
              <p:cNvPr id="847" name="Group 428"/>
              <p:cNvGrpSpPr>
                <a:grpSpLocks/>
              </p:cNvGrpSpPr>
              <p:nvPr/>
            </p:nvGrpSpPr>
            <p:grpSpPr bwMode="auto">
              <a:xfrm>
                <a:off x="5186" y="2725"/>
                <a:ext cx="83" cy="558"/>
                <a:chOff x="4416" y="2184"/>
                <a:chExt cx="69" cy="765"/>
              </a:xfrm>
            </p:grpSpPr>
            <p:sp>
              <p:nvSpPr>
                <p:cNvPr id="854" name="Rectangle 429"/>
                <p:cNvSpPr>
                  <a:spLocks noChangeArrowheads="1"/>
                </p:cNvSpPr>
                <p:nvPr/>
              </p:nvSpPr>
              <p:spPr bwMode="auto">
                <a:xfrm>
                  <a:off x="4416" y="2817"/>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sp>
              <p:nvSpPr>
                <p:cNvPr id="855" name="Rectangle 430"/>
                <p:cNvSpPr>
                  <a:spLocks noChangeArrowheads="1"/>
                </p:cNvSpPr>
                <p:nvPr/>
              </p:nvSpPr>
              <p:spPr bwMode="auto">
                <a:xfrm>
                  <a:off x="4416" y="2662"/>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sp>
              <p:nvSpPr>
                <p:cNvPr id="856" name="Rectangle 431"/>
                <p:cNvSpPr>
                  <a:spLocks noChangeArrowheads="1"/>
                </p:cNvSpPr>
                <p:nvPr/>
              </p:nvSpPr>
              <p:spPr bwMode="auto">
                <a:xfrm>
                  <a:off x="4416" y="2503"/>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sp>
              <p:nvSpPr>
                <p:cNvPr id="857" name="Rectangle 432"/>
                <p:cNvSpPr>
                  <a:spLocks noChangeArrowheads="1"/>
                </p:cNvSpPr>
                <p:nvPr/>
              </p:nvSpPr>
              <p:spPr bwMode="auto">
                <a:xfrm>
                  <a:off x="4416" y="2348"/>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sp>
              <p:nvSpPr>
                <p:cNvPr id="858" name="Rectangle 433"/>
                <p:cNvSpPr>
                  <a:spLocks noChangeArrowheads="1"/>
                </p:cNvSpPr>
                <p:nvPr/>
              </p:nvSpPr>
              <p:spPr bwMode="auto">
                <a:xfrm>
                  <a:off x="4416" y="2184"/>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grpSp>
          <p:grpSp>
            <p:nvGrpSpPr>
              <p:cNvPr id="848" name="Group 434"/>
              <p:cNvGrpSpPr>
                <a:grpSpLocks/>
              </p:cNvGrpSpPr>
              <p:nvPr/>
            </p:nvGrpSpPr>
            <p:grpSpPr bwMode="auto">
              <a:xfrm>
                <a:off x="5266" y="2723"/>
                <a:ext cx="135" cy="557"/>
                <a:chOff x="3756" y="2184"/>
                <a:chExt cx="184" cy="672"/>
              </a:xfrm>
            </p:grpSpPr>
            <p:sp>
              <p:nvSpPr>
                <p:cNvPr id="849" name="Rectangle 435"/>
                <p:cNvSpPr>
                  <a:spLocks noChangeArrowheads="1"/>
                </p:cNvSpPr>
                <p:nvPr/>
              </p:nvSpPr>
              <p:spPr bwMode="auto">
                <a:xfrm>
                  <a:off x="3756" y="2740"/>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sp>
              <p:nvSpPr>
                <p:cNvPr id="850" name="Rectangle 436"/>
                <p:cNvSpPr>
                  <a:spLocks noChangeArrowheads="1"/>
                </p:cNvSpPr>
                <p:nvPr/>
              </p:nvSpPr>
              <p:spPr bwMode="auto">
                <a:xfrm>
                  <a:off x="3756" y="260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sp>
              <p:nvSpPr>
                <p:cNvPr id="851" name="Rectangle 437"/>
                <p:cNvSpPr>
                  <a:spLocks noChangeArrowheads="1"/>
                </p:cNvSpPr>
                <p:nvPr/>
              </p:nvSpPr>
              <p:spPr bwMode="auto">
                <a:xfrm>
                  <a:off x="3756" y="246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sp>
              <p:nvSpPr>
                <p:cNvPr id="852" name="Rectangle 438"/>
                <p:cNvSpPr>
                  <a:spLocks noChangeArrowheads="1"/>
                </p:cNvSpPr>
                <p:nvPr/>
              </p:nvSpPr>
              <p:spPr bwMode="auto">
                <a:xfrm>
                  <a:off x="3756" y="2328"/>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sp>
              <p:nvSpPr>
                <p:cNvPr id="853" name="Rectangle 439"/>
                <p:cNvSpPr>
                  <a:spLocks noChangeArrowheads="1"/>
                </p:cNvSpPr>
                <p:nvPr/>
              </p:nvSpPr>
              <p:spPr bwMode="auto">
                <a:xfrm>
                  <a:off x="3756" y="218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77317"/>
                  <a:endParaRPr lang="zh-CN" altLang="en-US" sz="940">
                    <a:solidFill>
                      <a:prstClr val="black"/>
                    </a:solidFill>
                  </a:endParaRPr>
                </a:p>
              </p:txBody>
            </p:sp>
          </p:grpSp>
        </p:grpSp>
        <p:pic>
          <p:nvPicPr>
            <p:cNvPr id="835" name="Picture 440"/>
            <p:cNvPicPr>
              <a:picLocks noChangeArrowheads="1"/>
            </p:cNvPicPr>
            <p:nvPr/>
          </p:nvPicPr>
          <p:blipFill>
            <a:blip r:embed="rId3" cstate="print"/>
            <a:srcRect/>
            <a:stretch>
              <a:fillRect/>
            </a:stretch>
          </p:blipFill>
          <p:spPr bwMode="auto">
            <a:xfrm>
              <a:off x="3200" y="3633"/>
              <a:ext cx="441" cy="356"/>
            </a:xfrm>
            <a:prstGeom prst="rect">
              <a:avLst/>
            </a:prstGeom>
            <a:noFill/>
            <a:ln w="12700">
              <a:noFill/>
              <a:miter lim="800000"/>
              <a:headEnd/>
              <a:tailEnd/>
            </a:ln>
            <a:effectLst/>
          </p:spPr>
        </p:pic>
      </p:grpSp>
      <p:grpSp>
        <p:nvGrpSpPr>
          <p:cNvPr id="905" name="Group 369"/>
          <p:cNvGrpSpPr>
            <a:grpSpLocks noChangeAspect="1"/>
          </p:cNvGrpSpPr>
          <p:nvPr/>
        </p:nvGrpSpPr>
        <p:grpSpPr bwMode="auto">
          <a:xfrm>
            <a:off x="4703686" y="5427947"/>
            <a:ext cx="367012" cy="234076"/>
            <a:chOff x="3075" y="3601"/>
            <a:chExt cx="674" cy="481"/>
          </a:xfrm>
        </p:grpSpPr>
        <p:grpSp>
          <p:nvGrpSpPr>
            <p:cNvPr id="906" name="Group 370"/>
            <p:cNvGrpSpPr>
              <a:grpSpLocks/>
            </p:cNvGrpSpPr>
            <p:nvPr/>
          </p:nvGrpSpPr>
          <p:grpSpPr bwMode="auto">
            <a:xfrm>
              <a:off x="3075" y="3601"/>
              <a:ext cx="674" cy="481"/>
              <a:chOff x="3935" y="1924"/>
              <a:chExt cx="1467" cy="1524"/>
            </a:xfrm>
          </p:grpSpPr>
          <p:sp>
            <p:nvSpPr>
              <p:cNvPr id="908" name="AutoShape 371"/>
              <p:cNvSpPr>
                <a:spLocks noChangeArrowheads="1"/>
              </p:cNvSpPr>
              <p:nvPr/>
            </p:nvSpPr>
            <p:spPr bwMode="auto">
              <a:xfrm>
                <a:off x="4282" y="2052"/>
                <a:ext cx="786" cy="1167"/>
              </a:xfrm>
              <a:custGeom>
                <a:avLst/>
                <a:gdLst>
                  <a:gd name="G0" fmla="+- 4988 0 0"/>
                  <a:gd name="G1" fmla="+- 8025 0 0"/>
                  <a:gd name="G2" fmla="+- 3646 0 0"/>
                  <a:gd name="G3" fmla="+- 21600 0 4988"/>
                  <a:gd name="G4" fmla="+- 21600 0 8025"/>
                  <a:gd name="G5" fmla="+- 21600 0 3646"/>
                  <a:gd name="G6" fmla="+- 4988 0 10800"/>
                  <a:gd name="G7" fmla="+- 8025 0 10800"/>
                  <a:gd name="G8" fmla="*/ G7 3646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4988" y="3646"/>
                    </a:lnTo>
                    <a:lnTo>
                      <a:pt x="8025" y="3646"/>
                    </a:lnTo>
                    <a:lnTo>
                      <a:pt x="8025" y="8025"/>
                    </a:lnTo>
                    <a:lnTo>
                      <a:pt x="3646" y="8025"/>
                    </a:lnTo>
                    <a:lnTo>
                      <a:pt x="3646" y="4988"/>
                    </a:lnTo>
                    <a:lnTo>
                      <a:pt x="0" y="10800"/>
                    </a:lnTo>
                    <a:lnTo>
                      <a:pt x="3646" y="16612"/>
                    </a:lnTo>
                    <a:lnTo>
                      <a:pt x="3646" y="13575"/>
                    </a:lnTo>
                    <a:lnTo>
                      <a:pt x="8025" y="13575"/>
                    </a:lnTo>
                    <a:lnTo>
                      <a:pt x="8025" y="17954"/>
                    </a:lnTo>
                    <a:lnTo>
                      <a:pt x="4988" y="17954"/>
                    </a:lnTo>
                    <a:lnTo>
                      <a:pt x="10800" y="21600"/>
                    </a:lnTo>
                    <a:lnTo>
                      <a:pt x="16612" y="17954"/>
                    </a:lnTo>
                    <a:lnTo>
                      <a:pt x="13575" y="17954"/>
                    </a:lnTo>
                    <a:lnTo>
                      <a:pt x="13575" y="13575"/>
                    </a:lnTo>
                    <a:lnTo>
                      <a:pt x="17954" y="13575"/>
                    </a:lnTo>
                    <a:lnTo>
                      <a:pt x="17954" y="16612"/>
                    </a:lnTo>
                    <a:lnTo>
                      <a:pt x="21600" y="10800"/>
                    </a:lnTo>
                    <a:lnTo>
                      <a:pt x="17954" y="4988"/>
                    </a:lnTo>
                    <a:lnTo>
                      <a:pt x="17954" y="8025"/>
                    </a:lnTo>
                    <a:lnTo>
                      <a:pt x="13575" y="8025"/>
                    </a:lnTo>
                    <a:lnTo>
                      <a:pt x="13575" y="3646"/>
                    </a:lnTo>
                    <a:lnTo>
                      <a:pt x="16612" y="3646"/>
                    </a:lnTo>
                    <a:close/>
                  </a:path>
                </a:pathLst>
              </a:cu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eaLnBrk="0" hangingPunct="0"/>
                <a:endParaRPr lang="zh-CN" altLang="en-US" sz="1050">
                  <a:solidFill>
                    <a:srgbClr val="ED7D31"/>
                  </a:solidFill>
                </a:endParaRPr>
              </a:p>
            </p:txBody>
          </p:sp>
          <p:grpSp>
            <p:nvGrpSpPr>
              <p:cNvPr id="909" name="Group 372"/>
              <p:cNvGrpSpPr>
                <a:grpSpLocks/>
              </p:cNvGrpSpPr>
              <p:nvPr/>
            </p:nvGrpSpPr>
            <p:grpSpPr bwMode="auto">
              <a:xfrm>
                <a:off x="4165" y="1965"/>
                <a:ext cx="1071" cy="42"/>
                <a:chOff x="3564" y="2052"/>
                <a:chExt cx="892" cy="59"/>
              </a:xfrm>
            </p:grpSpPr>
            <p:sp>
              <p:nvSpPr>
                <p:cNvPr id="973" name="Rectangle 373"/>
                <p:cNvSpPr>
                  <a:spLocks noChangeArrowheads="1"/>
                </p:cNvSpPr>
                <p:nvPr/>
              </p:nvSpPr>
              <p:spPr bwMode="auto">
                <a:xfrm>
                  <a:off x="3564"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974" name="Rectangle 374"/>
                <p:cNvSpPr>
                  <a:spLocks noChangeArrowheads="1"/>
                </p:cNvSpPr>
                <p:nvPr/>
              </p:nvSpPr>
              <p:spPr bwMode="auto">
                <a:xfrm>
                  <a:off x="3792"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975" name="Rectangle 375"/>
                <p:cNvSpPr>
                  <a:spLocks noChangeArrowheads="1"/>
                </p:cNvSpPr>
                <p:nvPr/>
              </p:nvSpPr>
              <p:spPr bwMode="auto">
                <a:xfrm>
                  <a:off x="4019" y="2052"/>
                  <a:ext cx="210"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976" name="Rectangle 376"/>
                <p:cNvSpPr>
                  <a:spLocks noChangeArrowheads="1"/>
                </p:cNvSpPr>
                <p:nvPr/>
              </p:nvSpPr>
              <p:spPr bwMode="auto">
                <a:xfrm>
                  <a:off x="4247"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grpSp>
          <p:grpSp>
            <p:nvGrpSpPr>
              <p:cNvPr id="910" name="Group 377"/>
              <p:cNvGrpSpPr>
                <a:grpSpLocks/>
              </p:cNvGrpSpPr>
              <p:nvPr/>
            </p:nvGrpSpPr>
            <p:grpSpPr bwMode="auto">
              <a:xfrm>
                <a:off x="4126" y="1924"/>
                <a:ext cx="1070" cy="42"/>
                <a:chOff x="3613" y="2015"/>
                <a:chExt cx="892" cy="132"/>
              </a:xfrm>
            </p:grpSpPr>
            <p:sp>
              <p:nvSpPr>
                <p:cNvPr id="969" name="Rectangle 378"/>
                <p:cNvSpPr>
                  <a:spLocks noChangeArrowheads="1"/>
                </p:cNvSpPr>
                <p:nvPr/>
              </p:nvSpPr>
              <p:spPr bwMode="auto">
                <a:xfrm>
                  <a:off x="3613"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970" name="Rectangle 379"/>
                <p:cNvSpPr>
                  <a:spLocks noChangeArrowheads="1"/>
                </p:cNvSpPr>
                <p:nvPr/>
              </p:nvSpPr>
              <p:spPr bwMode="auto">
                <a:xfrm>
                  <a:off x="3841"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971" name="Rectangle 380"/>
                <p:cNvSpPr>
                  <a:spLocks noChangeArrowheads="1"/>
                </p:cNvSpPr>
                <p:nvPr/>
              </p:nvSpPr>
              <p:spPr bwMode="auto">
                <a:xfrm>
                  <a:off x="4068" y="2015"/>
                  <a:ext cx="210"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972" name="Rectangle 381"/>
                <p:cNvSpPr>
                  <a:spLocks noChangeArrowheads="1"/>
                </p:cNvSpPr>
                <p:nvPr/>
              </p:nvSpPr>
              <p:spPr bwMode="auto">
                <a:xfrm>
                  <a:off x="4296"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grpSp>
          <p:grpSp>
            <p:nvGrpSpPr>
              <p:cNvPr id="911" name="Group 382"/>
              <p:cNvGrpSpPr>
                <a:grpSpLocks/>
              </p:cNvGrpSpPr>
              <p:nvPr/>
            </p:nvGrpSpPr>
            <p:grpSpPr bwMode="auto">
              <a:xfrm>
                <a:off x="5188" y="2060"/>
                <a:ext cx="82" cy="553"/>
                <a:chOff x="4416" y="2184"/>
                <a:chExt cx="69" cy="765"/>
              </a:xfrm>
            </p:grpSpPr>
            <p:sp>
              <p:nvSpPr>
                <p:cNvPr id="964" name="Rectangle 383"/>
                <p:cNvSpPr>
                  <a:spLocks noChangeArrowheads="1"/>
                </p:cNvSpPr>
                <p:nvPr/>
              </p:nvSpPr>
              <p:spPr bwMode="auto">
                <a:xfrm>
                  <a:off x="4416" y="2817"/>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965" name="Rectangle 384"/>
                <p:cNvSpPr>
                  <a:spLocks noChangeArrowheads="1"/>
                </p:cNvSpPr>
                <p:nvPr/>
              </p:nvSpPr>
              <p:spPr bwMode="auto">
                <a:xfrm>
                  <a:off x="4416" y="2662"/>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966" name="Rectangle 385"/>
                <p:cNvSpPr>
                  <a:spLocks noChangeArrowheads="1"/>
                </p:cNvSpPr>
                <p:nvPr/>
              </p:nvSpPr>
              <p:spPr bwMode="auto">
                <a:xfrm>
                  <a:off x="4416" y="2503"/>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967" name="Rectangle 386"/>
                <p:cNvSpPr>
                  <a:spLocks noChangeArrowheads="1"/>
                </p:cNvSpPr>
                <p:nvPr/>
              </p:nvSpPr>
              <p:spPr bwMode="auto">
                <a:xfrm>
                  <a:off x="4416" y="2348"/>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968" name="Rectangle 387"/>
                <p:cNvSpPr>
                  <a:spLocks noChangeArrowheads="1"/>
                </p:cNvSpPr>
                <p:nvPr/>
              </p:nvSpPr>
              <p:spPr bwMode="auto">
                <a:xfrm>
                  <a:off x="4416" y="2184"/>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grpSp>
          <p:grpSp>
            <p:nvGrpSpPr>
              <p:cNvPr id="912" name="Group 388"/>
              <p:cNvGrpSpPr>
                <a:grpSpLocks/>
              </p:cNvGrpSpPr>
              <p:nvPr/>
            </p:nvGrpSpPr>
            <p:grpSpPr bwMode="auto">
              <a:xfrm>
                <a:off x="5267" y="2060"/>
                <a:ext cx="135" cy="553"/>
                <a:chOff x="3756" y="2184"/>
                <a:chExt cx="184" cy="672"/>
              </a:xfrm>
            </p:grpSpPr>
            <p:sp>
              <p:nvSpPr>
                <p:cNvPr id="959" name="Rectangle 389"/>
                <p:cNvSpPr>
                  <a:spLocks noChangeArrowheads="1"/>
                </p:cNvSpPr>
                <p:nvPr/>
              </p:nvSpPr>
              <p:spPr bwMode="auto">
                <a:xfrm>
                  <a:off x="3756" y="2740"/>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960" name="Rectangle 390"/>
                <p:cNvSpPr>
                  <a:spLocks noChangeArrowheads="1"/>
                </p:cNvSpPr>
                <p:nvPr/>
              </p:nvSpPr>
              <p:spPr bwMode="auto">
                <a:xfrm>
                  <a:off x="3756" y="260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961" name="Rectangle 391"/>
                <p:cNvSpPr>
                  <a:spLocks noChangeArrowheads="1"/>
                </p:cNvSpPr>
                <p:nvPr/>
              </p:nvSpPr>
              <p:spPr bwMode="auto">
                <a:xfrm>
                  <a:off x="3756" y="246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962" name="Rectangle 392"/>
                <p:cNvSpPr>
                  <a:spLocks noChangeArrowheads="1"/>
                </p:cNvSpPr>
                <p:nvPr/>
              </p:nvSpPr>
              <p:spPr bwMode="auto">
                <a:xfrm>
                  <a:off x="3756" y="2328"/>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963" name="Rectangle 393"/>
                <p:cNvSpPr>
                  <a:spLocks noChangeArrowheads="1"/>
                </p:cNvSpPr>
                <p:nvPr/>
              </p:nvSpPr>
              <p:spPr bwMode="auto">
                <a:xfrm>
                  <a:off x="3756" y="218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grpSp>
          <p:grpSp>
            <p:nvGrpSpPr>
              <p:cNvPr id="913" name="Group 394"/>
              <p:cNvGrpSpPr>
                <a:grpSpLocks/>
              </p:cNvGrpSpPr>
              <p:nvPr/>
            </p:nvGrpSpPr>
            <p:grpSpPr bwMode="auto">
              <a:xfrm>
                <a:off x="3952" y="2065"/>
                <a:ext cx="153" cy="553"/>
                <a:chOff x="3394" y="3127"/>
                <a:chExt cx="128" cy="765"/>
              </a:xfrm>
            </p:grpSpPr>
            <p:sp>
              <p:nvSpPr>
                <p:cNvPr id="954" name="Rectangle 395"/>
                <p:cNvSpPr>
                  <a:spLocks noChangeArrowheads="1"/>
                </p:cNvSpPr>
                <p:nvPr/>
              </p:nvSpPr>
              <p:spPr bwMode="auto">
                <a:xfrm>
                  <a:off x="3394" y="3760"/>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955" name="Rectangle 396"/>
                <p:cNvSpPr>
                  <a:spLocks noChangeArrowheads="1"/>
                </p:cNvSpPr>
                <p:nvPr/>
              </p:nvSpPr>
              <p:spPr bwMode="auto">
                <a:xfrm>
                  <a:off x="3394" y="3605"/>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956" name="Rectangle 397"/>
                <p:cNvSpPr>
                  <a:spLocks noChangeArrowheads="1"/>
                </p:cNvSpPr>
                <p:nvPr/>
              </p:nvSpPr>
              <p:spPr bwMode="auto">
                <a:xfrm>
                  <a:off x="3394" y="3446"/>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957" name="Rectangle 398"/>
                <p:cNvSpPr>
                  <a:spLocks noChangeArrowheads="1"/>
                </p:cNvSpPr>
                <p:nvPr/>
              </p:nvSpPr>
              <p:spPr bwMode="auto">
                <a:xfrm>
                  <a:off x="3394" y="3291"/>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958" name="Rectangle 399"/>
                <p:cNvSpPr>
                  <a:spLocks noChangeArrowheads="1"/>
                </p:cNvSpPr>
                <p:nvPr/>
              </p:nvSpPr>
              <p:spPr bwMode="auto">
                <a:xfrm>
                  <a:off x="3394" y="3127"/>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grpSp>
          <p:grpSp>
            <p:nvGrpSpPr>
              <p:cNvPr id="914" name="Group 400"/>
              <p:cNvGrpSpPr>
                <a:grpSpLocks/>
              </p:cNvGrpSpPr>
              <p:nvPr/>
            </p:nvGrpSpPr>
            <p:grpSpPr bwMode="auto">
              <a:xfrm>
                <a:off x="4110" y="2065"/>
                <a:ext cx="66" cy="553"/>
                <a:chOff x="3756" y="2184"/>
                <a:chExt cx="184" cy="672"/>
              </a:xfrm>
            </p:grpSpPr>
            <p:sp>
              <p:nvSpPr>
                <p:cNvPr id="949" name="Rectangle 401"/>
                <p:cNvSpPr>
                  <a:spLocks noChangeArrowheads="1"/>
                </p:cNvSpPr>
                <p:nvPr/>
              </p:nvSpPr>
              <p:spPr bwMode="auto">
                <a:xfrm>
                  <a:off x="3756" y="2740"/>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950" name="Rectangle 402"/>
                <p:cNvSpPr>
                  <a:spLocks noChangeArrowheads="1"/>
                </p:cNvSpPr>
                <p:nvPr/>
              </p:nvSpPr>
              <p:spPr bwMode="auto">
                <a:xfrm>
                  <a:off x="3756" y="260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951" name="Rectangle 403"/>
                <p:cNvSpPr>
                  <a:spLocks noChangeArrowheads="1"/>
                </p:cNvSpPr>
                <p:nvPr/>
              </p:nvSpPr>
              <p:spPr bwMode="auto">
                <a:xfrm>
                  <a:off x="3756" y="246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952" name="Rectangle 404"/>
                <p:cNvSpPr>
                  <a:spLocks noChangeArrowheads="1"/>
                </p:cNvSpPr>
                <p:nvPr/>
              </p:nvSpPr>
              <p:spPr bwMode="auto">
                <a:xfrm>
                  <a:off x="3756" y="2328"/>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953" name="Rectangle 405"/>
                <p:cNvSpPr>
                  <a:spLocks noChangeArrowheads="1"/>
                </p:cNvSpPr>
                <p:nvPr/>
              </p:nvSpPr>
              <p:spPr bwMode="auto">
                <a:xfrm>
                  <a:off x="3756" y="218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grpSp>
          <p:grpSp>
            <p:nvGrpSpPr>
              <p:cNvPr id="915" name="Group 406"/>
              <p:cNvGrpSpPr>
                <a:grpSpLocks/>
              </p:cNvGrpSpPr>
              <p:nvPr/>
            </p:nvGrpSpPr>
            <p:grpSpPr bwMode="auto">
              <a:xfrm flipV="1">
                <a:off x="4114" y="3404"/>
                <a:ext cx="1070" cy="44"/>
                <a:chOff x="3613" y="2015"/>
                <a:chExt cx="892" cy="132"/>
              </a:xfrm>
            </p:grpSpPr>
            <p:sp>
              <p:nvSpPr>
                <p:cNvPr id="945" name="Rectangle 407"/>
                <p:cNvSpPr>
                  <a:spLocks noChangeArrowheads="1"/>
                </p:cNvSpPr>
                <p:nvPr/>
              </p:nvSpPr>
              <p:spPr bwMode="auto">
                <a:xfrm>
                  <a:off x="3613"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946" name="Rectangle 408"/>
                <p:cNvSpPr>
                  <a:spLocks noChangeArrowheads="1"/>
                </p:cNvSpPr>
                <p:nvPr/>
              </p:nvSpPr>
              <p:spPr bwMode="auto">
                <a:xfrm>
                  <a:off x="3841"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947" name="Rectangle 409"/>
                <p:cNvSpPr>
                  <a:spLocks noChangeArrowheads="1"/>
                </p:cNvSpPr>
                <p:nvPr/>
              </p:nvSpPr>
              <p:spPr bwMode="auto">
                <a:xfrm>
                  <a:off x="4068" y="2015"/>
                  <a:ext cx="210"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948" name="Rectangle 410"/>
                <p:cNvSpPr>
                  <a:spLocks noChangeArrowheads="1"/>
                </p:cNvSpPr>
                <p:nvPr/>
              </p:nvSpPr>
              <p:spPr bwMode="auto">
                <a:xfrm>
                  <a:off x="4296"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grpSp>
          <p:grpSp>
            <p:nvGrpSpPr>
              <p:cNvPr id="916" name="Group 411"/>
              <p:cNvGrpSpPr>
                <a:grpSpLocks/>
              </p:cNvGrpSpPr>
              <p:nvPr/>
            </p:nvGrpSpPr>
            <p:grpSpPr bwMode="auto">
              <a:xfrm flipV="1">
                <a:off x="4114" y="3361"/>
                <a:ext cx="1070" cy="43"/>
                <a:chOff x="3564" y="2052"/>
                <a:chExt cx="892" cy="59"/>
              </a:xfrm>
            </p:grpSpPr>
            <p:sp>
              <p:nvSpPr>
                <p:cNvPr id="941" name="Rectangle 412"/>
                <p:cNvSpPr>
                  <a:spLocks noChangeArrowheads="1"/>
                </p:cNvSpPr>
                <p:nvPr/>
              </p:nvSpPr>
              <p:spPr bwMode="auto">
                <a:xfrm>
                  <a:off x="3564"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942" name="Rectangle 413"/>
                <p:cNvSpPr>
                  <a:spLocks noChangeArrowheads="1"/>
                </p:cNvSpPr>
                <p:nvPr/>
              </p:nvSpPr>
              <p:spPr bwMode="auto">
                <a:xfrm>
                  <a:off x="3792"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943" name="Rectangle 414"/>
                <p:cNvSpPr>
                  <a:spLocks noChangeArrowheads="1"/>
                </p:cNvSpPr>
                <p:nvPr/>
              </p:nvSpPr>
              <p:spPr bwMode="auto">
                <a:xfrm>
                  <a:off x="4019" y="2052"/>
                  <a:ext cx="210"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944" name="Rectangle 415"/>
                <p:cNvSpPr>
                  <a:spLocks noChangeArrowheads="1"/>
                </p:cNvSpPr>
                <p:nvPr/>
              </p:nvSpPr>
              <p:spPr bwMode="auto">
                <a:xfrm>
                  <a:off x="4247"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grpSp>
          <p:grpSp>
            <p:nvGrpSpPr>
              <p:cNvPr id="917" name="Group 416"/>
              <p:cNvGrpSpPr>
                <a:grpSpLocks/>
              </p:cNvGrpSpPr>
              <p:nvPr/>
            </p:nvGrpSpPr>
            <p:grpSpPr bwMode="auto">
              <a:xfrm>
                <a:off x="3935" y="2740"/>
                <a:ext cx="153" cy="554"/>
                <a:chOff x="3394" y="3127"/>
                <a:chExt cx="128" cy="765"/>
              </a:xfrm>
            </p:grpSpPr>
            <p:sp>
              <p:nvSpPr>
                <p:cNvPr id="936" name="Rectangle 417"/>
                <p:cNvSpPr>
                  <a:spLocks noChangeArrowheads="1"/>
                </p:cNvSpPr>
                <p:nvPr/>
              </p:nvSpPr>
              <p:spPr bwMode="auto">
                <a:xfrm>
                  <a:off x="3394" y="3760"/>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937" name="Rectangle 418"/>
                <p:cNvSpPr>
                  <a:spLocks noChangeArrowheads="1"/>
                </p:cNvSpPr>
                <p:nvPr/>
              </p:nvSpPr>
              <p:spPr bwMode="auto">
                <a:xfrm>
                  <a:off x="3394" y="3605"/>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938" name="Rectangle 419"/>
                <p:cNvSpPr>
                  <a:spLocks noChangeArrowheads="1"/>
                </p:cNvSpPr>
                <p:nvPr/>
              </p:nvSpPr>
              <p:spPr bwMode="auto">
                <a:xfrm>
                  <a:off x="3394" y="3446"/>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939" name="Rectangle 420"/>
                <p:cNvSpPr>
                  <a:spLocks noChangeArrowheads="1"/>
                </p:cNvSpPr>
                <p:nvPr/>
              </p:nvSpPr>
              <p:spPr bwMode="auto">
                <a:xfrm>
                  <a:off x="3394" y="3291"/>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940" name="Rectangle 421"/>
                <p:cNvSpPr>
                  <a:spLocks noChangeArrowheads="1"/>
                </p:cNvSpPr>
                <p:nvPr/>
              </p:nvSpPr>
              <p:spPr bwMode="auto">
                <a:xfrm>
                  <a:off x="3394" y="3127"/>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grpSp>
          <p:grpSp>
            <p:nvGrpSpPr>
              <p:cNvPr id="918" name="Group 422"/>
              <p:cNvGrpSpPr>
                <a:grpSpLocks/>
              </p:cNvGrpSpPr>
              <p:nvPr/>
            </p:nvGrpSpPr>
            <p:grpSpPr bwMode="auto">
              <a:xfrm>
                <a:off x="4093" y="2740"/>
                <a:ext cx="66" cy="554"/>
                <a:chOff x="3756" y="2184"/>
                <a:chExt cx="184" cy="672"/>
              </a:xfrm>
            </p:grpSpPr>
            <p:sp>
              <p:nvSpPr>
                <p:cNvPr id="931" name="Rectangle 423"/>
                <p:cNvSpPr>
                  <a:spLocks noChangeArrowheads="1"/>
                </p:cNvSpPr>
                <p:nvPr/>
              </p:nvSpPr>
              <p:spPr bwMode="auto">
                <a:xfrm>
                  <a:off x="3756" y="2740"/>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932" name="Rectangle 424"/>
                <p:cNvSpPr>
                  <a:spLocks noChangeArrowheads="1"/>
                </p:cNvSpPr>
                <p:nvPr/>
              </p:nvSpPr>
              <p:spPr bwMode="auto">
                <a:xfrm>
                  <a:off x="3756" y="260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933" name="Rectangle 425"/>
                <p:cNvSpPr>
                  <a:spLocks noChangeArrowheads="1"/>
                </p:cNvSpPr>
                <p:nvPr/>
              </p:nvSpPr>
              <p:spPr bwMode="auto">
                <a:xfrm>
                  <a:off x="3756" y="246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934" name="Rectangle 426"/>
                <p:cNvSpPr>
                  <a:spLocks noChangeArrowheads="1"/>
                </p:cNvSpPr>
                <p:nvPr/>
              </p:nvSpPr>
              <p:spPr bwMode="auto">
                <a:xfrm>
                  <a:off x="3756" y="2328"/>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935" name="Rectangle 427"/>
                <p:cNvSpPr>
                  <a:spLocks noChangeArrowheads="1"/>
                </p:cNvSpPr>
                <p:nvPr/>
              </p:nvSpPr>
              <p:spPr bwMode="auto">
                <a:xfrm>
                  <a:off x="3756" y="218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grpSp>
          <p:grpSp>
            <p:nvGrpSpPr>
              <p:cNvPr id="919" name="Group 428"/>
              <p:cNvGrpSpPr>
                <a:grpSpLocks/>
              </p:cNvGrpSpPr>
              <p:nvPr/>
            </p:nvGrpSpPr>
            <p:grpSpPr bwMode="auto">
              <a:xfrm>
                <a:off x="5186" y="2714"/>
                <a:ext cx="83" cy="554"/>
                <a:chOff x="4416" y="2184"/>
                <a:chExt cx="69" cy="765"/>
              </a:xfrm>
            </p:grpSpPr>
            <p:sp>
              <p:nvSpPr>
                <p:cNvPr id="926" name="Rectangle 429"/>
                <p:cNvSpPr>
                  <a:spLocks noChangeArrowheads="1"/>
                </p:cNvSpPr>
                <p:nvPr/>
              </p:nvSpPr>
              <p:spPr bwMode="auto">
                <a:xfrm>
                  <a:off x="4416" y="2817"/>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927" name="Rectangle 430"/>
                <p:cNvSpPr>
                  <a:spLocks noChangeArrowheads="1"/>
                </p:cNvSpPr>
                <p:nvPr/>
              </p:nvSpPr>
              <p:spPr bwMode="auto">
                <a:xfrm>
                  <a:off x="4416" y="2662"/>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928" name="Rectangle 431"/>
                <p:cNvSpPr>
                  <a:spLocks noChangeArrowheads="1"/>
                </p:cNvSpPr>
                <p:nvPr/>
              </p:nvSpPr>
              <p:spPr bwMode="auto">
                <a:xfrm>
                  <a:off x="4416" y="2503"/>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929" name="Rectangle 432"/>
                <p:cNvSpPr>
                  <a:spLocks noChangeArrowheads="1"/>
                </p:cNvSpPr>
                <p:nvPr/>
              </p:nvSpPr>
              <p:spPr bwMode="auto">
                <a:xfrm>
                  <a:off x="4416" y="2348"/>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930" name="Rectangle 433"/>
                <p:cNvSpPr>
                  <a:spLocks noChangeArrowheads="1"/>
                </p:cNvSpPr>
                <p:nvPr/>
              </p:nvSpPr>
              <p:spPr bwMode="auto">
                <a:xfrm>
                  <a:off x="4416" y="2184"/>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grpSp>
          <p:grpSp>
            <p:nvGrpSpPr>
              <p:cNvPr id="920" name="Group 434"/>
              <p:cNvGrpSpPr>
                <a:grpSpLocks/>
              </p:cNvGrpSpPr>
              <p:nvPr/>
            </p:nvGrpSpPr>
            <p:grpSpPr bwMode="auto">
              <a:xfrm>
                <a:off x="5266" y="2714"/>
                <a:ext cx="135" cy="554"/>
                <a:chOff x="3756" y="2184"/>
                <a:chExt cx="184" cy="672"/>
              </a:xfrm>
            </p:grpSpPr>
            <p:sp>
              <p:nvSpPr>
                <p:cNvPr id="921" name="Rectangle 435"/>
                <p:cNvSpPr>
                  <a:spLocks noChangeArrowheads="1"/>
                </p:cNvSpPr>
                <p:nvPr/>
              </p:nvSpPr>
              <p:spPr bwMode="auto">
                <a:xfrm>
                  <a:off x="3756" y="2740"/>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922" name="Rectangle 436"/>
                <p:cNvSpPr>
                  <a:spLocks noChangeArrowheads="1"/>
                </p:cNvSpPr>
                <p:nvPr/>
              </p:nvSpPr>
              <p:spPr bwMode="auto">
                <a:xfrm>
                  <a:off x="3756" y="260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923" name="Rectangle 437"/>
                <p:cNvSpPr>
                  <a:spLocks noChangeArrowheads="1"/>
                </p:cNvSpPr>
                <p:nvPr/>
              </p:nvSpPr>
              <p:spPr bwMode="auto">
                <a:xfrm>
                  <a:off x="3756" y="246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924" name="Rectangle 438"/>
                <p:cNvSpPr>
                  <a:spLocks noChangeArrowheads="1"/>
                </p:cNvSpPr>
                <p:nvPr/>
              </p:nvSpPr>
              <p:spPr bwMode="auto">
                <a:xfrm>
                  <a:off x="3756" y="2328"/>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925" name="Rectangle 439"/>
                <p:cNvSpPr>
                  <a:spLocks noChangeArrowheads="1"/>
                </p:cNvSpPr>
                <p:nvPr/>
              </p:nvSpPr>
              <p:spPr bwMode="auto">
                <a:xfrm>
                  <a:off x="3756" y="218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grpSp>
        </p:grpSp>
        <p:pic>
          <p:nvPicPr>
            <p:cNvPr id="907" name="Picture 440"/>
            <p:cNvPicPr>
              <a:picLocks noChangeArrowheads="1"/>
            </p:cNvPicPr>
            <p:nvPr/>
          </p:nvPicPr>
          <p:blipFill>
            <a:blip r:embed="rId3" cstate="print"/>
            <a:srcRect/>
            <a:stretch>
              <a:fillRect/>
            </a:stretch>
          </p:blipFill>
          <p:spPr bwMode="auto">
            <a:xfrm>
              <a:off x="3200" y="3633"/>
              <a:ext cx="441" cy="356"/>
            </a:xfrm>
            <a:prstGeom prst="rect">
              <a:avLst/>
            </a:prstGeom>
            <a:noFill/>
            <a:ln w="12700">
              <a:noFill/>
              <a:miter lim="800000"/>
              <a:headEnd/>
              <a:tailEnd/>
            </a:ln>
            <a:effectLst/>
          </p:spPr>
        </p:pic>
      </p:grpSp>
      <p:grpSp>
        <p:nvGrpSpPr>
          <p:cNvPr id="977" name="Group 369"/>
          <p:cNvGrpSpPr>
            <a:grpSpLocks noChangeAspect="1"/>
          </p:cNvGrpSpPr>
          <p:nvPr/>
        </p:nvGrpSpPr>
        <p:grpSpPr bwMode="auto">
          <a:xfrm>
            <a:off x="5532907" y="5775586"/>
            <a:ext cx="367012" cy="234076"/>
            <a:chOff x="3075" y="3601"/>
            <a:chExt cx="674" cy="481"/>
          </a:xfrm>
        </p:grpSpPr>
        <p:grpSp>
          <p:nvGrpSpPr>
            <p:cNvPr id="978" name="Group 370"/>
            <p:cNvGrpSpPr>
              <a:grpSpLocks/>
            </p:cNvGrpSpPr>
            <p:nvPr/>
          </p:nvGrpSpPr>
          <p:grpSpPr bwMode="auto">
            <a:xfrm>
              <a:off x="3075" y="3601"/>
              <a:ext cx="674" cy="481"/>
              <a:chOff x="3935" y="1924"/>
              <a:chExt cx="1467" cy="1524"/>
            </a:xfrm>
          </p:grpSpPr>
          <p:sp>
            <p:nvSpPr>
              <p:cNvPr id="980" name="AutoShape 371"/>
              <p:cNvSpPr>
                <a:spLocks noChangeArrowheads="1"/>
              </p:cNvSpPr>
              <p:nvPr/>
            </p:nvSpPr>
            <p:spPr bwMode="auto">
              <a:xfrm>
                <a:off x="4282" y="2052"/>
                <a:ext cx="786" cy="1167"/>
              </a:xfrm>
              <a:custGeom>
                <a:avLst/>
                <a:gdLst>
                  <a:gd name="G0" fmla="+- 4988 0 0"/>
                  <a:gd name="G1" fmla="+- 8025 0 0"/>
                  <a:gd name="G2" fmla="+- 3646 0 0"/>
                  <a:gd name="G3" fmla="+- 21600 0 4988"/>
                  <a:gd name="G4" fmla="+- 21600 0 8025"/>
                  <a:gd name="G5" fmla="+- 21600 0 3646"/>
                  <a:gd name="G6" fmla="+- 4988 0 10800"/>
                  <a:gd name="G7" fmla="+- 8025 0 10800"/>
                  <a:gd name="G8" fmla="*/ G7 3646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4988" y="3646"/>
                    </a:lnTo>
                    <a:lnTo>
                      <a:pt x="8025" y="3646"/>
                    </a:lnTo>
                    <a:lnTo>
                      <a:pt x="8025" y="8025"/>
                    </a:lnTo>
                    <a:lnTo>
                      <a:pt x="3646" y="8025"/>
                    </a:lnTo>
                    <a:lnTo>
                      <a:pt x="3646" y="4988"/>
                    </a:lnTo>
                    <a:lnTo>
                      <a:pt x="0" y="10800"/>
                    </a:lnTo>
                    <a:lnTo>
                      <a:pt x="3646" y="16612"/>
                    </a:lnTo>
                    <a:lnTo>
                      <a:pt x="3646" y="13575"/>
                    </a:lnTo>
                    <a:lnTo>
                      <a:pt x="8025" y="13575"/>
                    </a:lnTo>
                    <a:lnTo>
                      <a:pt x="8025" y="17954"/>
                    </a:lnTo>
                    <a:lnTo>
                      <a:pt x="4988" y="17954"/>
                    </a:lnTo>
                    <a:lnTo>
                      <a:pt x="10800" y="21600"/>
                    </a:lnTo>
                    <a:lnTo>
                      <a:pt x="16612" y="17954"/>
                    </a:lnTo>
                    <a:lnTo>
                      <a:pt x="13575" y="17954"/>
                    </a:lnTo>
                    <a:lnTo>
                      <a:pt x="13575" y="13575"/>
                    </a:lnTo>
                    <a:lnTo>
                      <a:pt x="17954" y="13575"/>
                    </a:lnTo>
                    <a:lnTo>
                      <a:pt x="17954" y="16612"/>
                    </a:lnTo>
                    <a:lnTo>
                      <a:pt x="21600" y="10800"/>
                    </a:lnTo>
                    <a:lnTo>
                      <a:pt x="17954" y="4988"/>
                    </a:lnTo>
                    <a:lnTo>
                      <a:pt x="17954" y="8025"/>
                    </a:lnTo>
                    <a:lnTo>
                      <a:pt x="13575" y="8025"/>
                    </a:lnTo>
                    <a:lnTo>
                      <a:pt x="13575" y="3646"/>
                    </a:lnTo>
                    <a:lnTo>
                      <a:pt x="16612" y="3646"/>
                    </a:lnTo>
                    <a:close/>
                  </a:path>
                </a:pathLst>
              </a:cu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eaLnBrk="0" hangingPunct="0"/>
                <a:endParaRPr lang="zh-CN" altLang="en-US" sz="1050">
                  <a:solidFill>
                    <a:srgbClr val="ED7D31"/>
                  </a:solidFill>
                </a:endParaRPr>
              </a:p>
            </p:txBody>
          </p:sp>
          <p:grpSp>
            <p:nvGrpSpPr>
              <p:cNvPr id="981" name="Group 372"/>
              <p:cNvGrpSpPr>
                <a:grpSpLocks/>
              </p:cNvGrpSpPr>
              <p:nvPr/>
            </p:nvGrpSpPr>
            <p:grpSpPr bwMode="auto">
              <a:xfrm>
                <a:off x="4165" y="1965"/>
                <a:ext cx="1071" cy="42"/>
                <a:chOff x="3564" y="2052"/>
                <a:chExt cx="892" cy="59"/>
              </a:xfrm>
            </p:grpSpPr>
            <p:sp>
              <p:nvSpPr>
                <p:cNvPr id="1045" name="Rectangle 373"/>
                <p:cNvSpPr>
                  <a:spLocks noChangeArrowheads="1"/>
                </p:cNvSpPr>
                <p:nvPr/>
              </p:nvSpPr>
              <p:spPr bwMode="auto">
                <a:xfrm>
                  <a:off x="3564"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1046" name="Rectangle 374"/>
                <p:cNvSpPr>
                  <a:spLocks noChangeArrowheads="1"/>
                </p:cNvSpPr>
                <p:nvPr/>
              </p:nvSpPr>
              <p:spPr bwMode="auto">
                <a:xfrm>
                  <a:off x="3792"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1047" name="Rectangle 375"/>
                <p:cNvSpPr>
                  <a:spLocks noChangeArrowheads="1"/>
                </p:cNvSpPr>
                <p:nvPr/>
              </p:nvSpPr>
              <p:spPr bwMode="auto">
                <a:xfrm>
                  <a:off x="4019" y="2052"/>
                  <a:ext cx="210"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1048" name="Rectangle 376"/>
                <p:cNvSpPr>
                  <a:spLocks noChangeArrowheads="1"/>
                </p:cNvSpPr>
                <p:nvPr/>
              </p:nvSpPr>
              <p:spPr bwMode="auto">
                <a:xfrm>
                  <a:off x="4247"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grpSp>
          <p:grpSp>
            <p:nvGrpSpPr>
              <p:cNvPr id="982" name="Group 377"/>
              <p:cNvGrpSpPr>
                <a:grpSpLocks/>
              </p:cNvGrpSpPr>
              <p:nvPr/>
            </p:nvGrpSpPr>
            <p:grpSpPr bwMode="auto">
              <a:xfrm>
                <a:off x="4126" y="1924"/>
                <a:ext cx="1070" cy="42"/>
                <a:chOff x="3613" y="2015"/>
                <a:chExt cx="892" cy="132"/>
              </a:xfrm>
            </p:grpSpPr>
            <p:sp>
              <p:nvSpPr>
                <p:cNvPr id="1041" name="Rectangle 378"/>
                <p:cNvSpPr>
                  <a:spLocks noChangeArrowheads="1"/>
                </p:cNvSpPr>
                <p:nvPr/>
              </p:nvSpPr>
              <p:spPr bwMode="auto">
                <a:xfrm>
                  <a:off x="3613"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1042" name="Rectangle 379"/>
                <p:cNvSpPr>
                  <a:spLocks noChangeArrowheads="1"/>
                </p:cNvSpPr>
                <p:nvPr/>
              </p:nvSpPr>
              <p:spPr bwMode="auto">
                <a:xfrm>
                  <a:off x="3841"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1043" name="Rectangle 380"/>
                <p:cNvSpPr>
                  <a:spLocks noChangeArrowheads="1"/>
                </p:cNvSpPr>
                <p:nvPr/>
              </p:nvSpPr>
              <p:spPr bwMode="auto">
                <a:xfrm>
                  <a:off x="4068" y="2015"/>
                  <a:ext cx="210"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1044" name="Rectangle 381"/>
                <p:cNvSpPr>
                  <a:spLocks noChangeArrowheads="1"/>
                </p:cNvSpPr>
                <p:nvPr/>
              </p:nvSpPr>
              <p:spPr bwMode="auto">
                <a:xfrm>
                  <a:off x="4296"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grpSp>
          <p:grpSp>
            <p:nvGrpSpPr>
              <p:cNvPr id="983" name="Group 382"/>
              <p:cNvGrpSpPr>
                <a:grpSpLocks/>
              </p:cNvGrpSpPr>
              <p:nvPr/>
            </p:nvGrpSpPr>
            <p:grpSpPr bwMode="auto">
              <a:xfrm>
                <a:off x="5188" y="2060"/>
                <a:ext cx="82" cy="553"/>
                <a:chOff x="4416" y="2184"/>
                <a:chExt cx="69" cy="765"/>
              </a:xfrm>
            </p:grpSpPr>
            <p:sp>
              <p:nvSpPr>
                <p:cNvPr id="1036" name="Rectangle 383"/>
                <p:cNvSpPr>
                  <a:spLocks noChangeArrowheads="1"/>
                </p:cNvSpPr>
                <p:nvPr/>
              </p:nvSpPr>
              <p:spPr bwMode="auto">
                <a:xfrm>
                  <a:off x="4416" y="2817"/>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1037" name="Rectangle 384"/>
                <p:cNvSpPr>
                  <a:spLocks noChangeArrowheads="1"/>
                </p:cNvSpPr>
                <p:nvPr/>
              </p:nvSpPr>
              <p:spPr bwMode="auto">
                <a:xfrm>
                  <a:off x="4416" y="2662"/>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1038" name="Rectangle 385"/>
                <p:cNvSpPr>
                  <a:spLocks noChangeArrowheads="1"/>
                </p:cNvSpPr>
                <p:nvPr/>
              </p:nvSpPr>
              <p:spPr bwMode="auto">
                <a:xfrm>
                  <a:off x="4416" y="2503"/>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1039" name="Rectangle 386"/>
                <p:cNvSpPr>
                  <a:spLocks noChangeArrowheads="1"/>
                </p:cNvSpPr>
                <p:nvPr/>
              </p:nvSpPr>
              <p:spPr bwMode="auto">
                <a:xfrm>
                  <a:off x="4416" y="2348"/>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1040" name="Rectangle 387"/>
                <p:cNvSpPr>
                  <a:spLocks noChangeArrowheads="1"/>
                </p:cNvSpPr>
                <p:nvPr/>
              </p:nvSpPr>
              <p:spPr bwMode="auto">
                <a:xfrm>
                  <a:off x="4416" y="2184"/>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grpSp>
          <p:grpSp>
            <p:nvGrpSpPr>
              <p:cNvPr id="984" name="Group 388"/>
              <p:cNvGrpSpPr>
                <a:grpSpLocks/>
              </p:cNvGrpSpPr>
              <p:nvPr/>
            </p:nvGrpSpPr>
            <p:grpSpPr bwMode="auto">
              <a:xfrm>
                <a:off x="5267" y="2060"/>
                <a:ext cx="135" cy="553"/>
                <a:chOff x="3756" y="2184"/>
                <a:chExt cx="184" cy="672"/>
              </a:xfrm>
            </p:grpSpPr>
            <p:sp>
              <p:nvSpPr>
                <p:cNvPr id="1031" name="Rectangle 389"/>
                <p:cNvSpPr>
                  <a:spLocks noChangeArrowheads="1"/>
                </p:cNvSpPr>
                <p:nvPr/>
              </p:nvSpPr>
              <p:spPr bwMode="auto">
                <a:xfrm>
                  <a:off x="3756" y="2740"/>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1032" name="Rectangle 390"/>
                <p:cNvSpPr>
                  <a:spLocks noChangeArrowheads="1"/>
                </p:cNvSpPr>
                <p:nvPr/>
              </p:nvSpPr>
              <p:spPr bwMode="auto">
                <a:xfrm>
                  <a:off x="3756" y="260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1033" name="Rectangle 391"/>
                <p:cNvSpPr>
                  <a:spLocks noChangeArrowheads="1"/>
                </p:cNvSpPr>
                <p:nvPr/>
              </p:nvSpPr>
              <p:spPr bwMode="auto">
                <a:xfrm>
                  <a:off x="3756" y="246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1034" name="Rectangle 392"/>
                <p:cNvSpPr>
                  <a:spLocks noChangeArrowheads="1"/>
                </p:cNvSpPr>
                <p:nvPr/>
              </p:nvSpPr>
              <p:spPr bwMode="auto">
                <a:xfrm>
                  <a:off x="3756" y="2328"/>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1035" name="Rectangle 393"/>
                <p:cNvSpPr>
                  <a:spLocks noChangeArrowheads="1"/>
                </p:cNvSpPr>
                <p:nvPr/>
              </p:nvSpPr>
              <p:spPr bwMode="auto">
                <a:xfrm>
                  <a:off x="3756" y="218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grpSp>
          <p:grpSp>
            <p:nvGrpSpPr>
              <p:cNvPr id="985" name="Group 394"/>
              <p:cNvGrpSpPr>
                <a:grpSpLocks/>
              </p:cNvGrpSpPr>
              <p:nvPr/>
            </p:nvGrpSpPr>
            <p:grpSpPr bwMode="auto">
              <a:xfrm>
                <a:off x="3952" y="2065"/>
                <a:ext cx="153" cy="553"/>
                <a:chOff x="3394" y="3127"/>
                <a:chExt cx="128" cy="765"/>
              </a:xfrm>
            </p:grpSpPr>
            <p:sp>
              <p:nvSpPr>
                <p:cNvPr id="1026" name="Rectangle 395"/>
                <p:cNvSpPr>
                  <a:spLocks noChangeArrowheads="1"/>
                </p:cNvSpPr>
                <p:nvPr/>
              </p:nvSpPr>
              <p:spPr bwMode="auto">
                <a:xfrm>
                  <a:off x="3394" y="3760"/>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1027" name="Rectangle 396"/>
                <p:cNvSpPr>
                  <a:spLocks noChangeArrowheads="1"/>
                </p:cNvSpPr>
                <p:nvPr/>
              </p:nvSpPr>
              <p:spPr bwMode="auto">
                <a:xfrm>
                  <a:off x="3394" y="3605"/>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1028" name="Rectangle 397"/>
                <p:cNvSpPr>
                  <a:spLocks noChangeArrowheads="1"/>
                </p:cNvSpPr>
                <p:nvPr/>
              </p:nvSpPr>
              <p:spPr bwMode="auto">
                <a:xfrm>
                  <a:off x="3394" y="3446"/>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1029" name="Rectangle 398"/>
                <p:cNvSpPr>
                  <a:spLocks noChangeArrowheads="1"/>
                </p:cNvSpPr>
                <p:nvPr/>
              </p:nvSpPr>
              <p:spPr bwMode="auto">
                <a:xfrm>
                  <a:off x="3394" y="3291"/>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1030" name="Rectangle 399"/>
                <p:cNvSpPr>
                  <a:spLocks noChangeArrowheads="1"/>
                </p:cNvSpPr>
                <p:nvPr/>
              </p:nvSpPr>
              <p:spPr bwMode="auto">
                <a:xfrm>
                  <a:off x="3394" y="3127"/>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grpSp>
          <p:grpSp>
            <p:nvGrpSpPr>
              <p:cNvPr id="986" name="Group 400"/>
              <p:cNvGrpSpPr>
                <a:grpSpLocks/>
              </p:cNvGrpSpPr>
              <p:nvPr/>
            </p:nvGrpSpPr>
            <p:grpSpPr bwMode="auto">
              <a:xfrm>
                <a:off x="4110" y="2065"/>
                <a:ext cx="66" cy="553"/>
                <a:chOff x="3756" y="2184"/>
                <a:chExt cx="184" cy="672"/>
              </a:xfrm>
            </p:grpSpPr>
            <p:sp>
              <p:nvSpPr>
                <p:cNvPr id="1021" name="Rectangle 401"/>
                <p:cNvSpPr>
                  <a:spLocks noChangeArrowheads="1"/>
                </p:cNvSpPr>
                <p:nvPr/>
              </p:nvSpPr>
              <p:spPr bwMode="auto">
                <a:xfrm>
                  <a:off x="3756" y="2740"/>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1022" name="Rectangle 402"/>
                <p:cNvSpPr>
                  <a:spLocks noChangeArrowheads="1"/>
                </p:cNvSpPr>
                <p:nvPr/>
              </p:nvSpPr>
              <p:spPr bwMode="auto">
                <a:xfrm>
                  <a:off x="3756" y="260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1023" name="Rectangle 403"/>
                <p:cNvSpPr>
                  <a:spLocks noChangeArrowheads="1"/>
                </p:cNvSpPr>
                <p:nvPr/>
              </p:nvSpPr>
              <p:spPr bwMode="auto">
                <a:xfrm>
                  <a:off x="3756" y="246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1024" name="Rectangle 404"/>
                <p:cNvSpPr>
                  <a:spLocks noChangeArrowheads="1"/>
                </p:cNvSpPr>
                <p:nvPr/>
              </p:nvSpPr>
              <p:spPr bwMode="auto">
                <a:xfrm>
                  <a:off x="3756" y="2328"/>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1025" name="Rectangle 405"/>
                <p:cNvSpPr>
                  <a:spLocks noChangeArrowheads="1"/>
                </p:cNvSpPr>
                <p:nvPr/>
              </p:nvSpPr>
              <p:spPr bwMode="auto">
                <a:xfrm>
                  <a:off x="3756" y="218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grpSp>
          <p:grpSp>
            <p:nvGrpSpPr>
              <p:cNvPr id="987" name="Group 406"/>
              <p:cNvGrpSpPr>
                <a:grpSpLocks/>
              </p:cNvGrpSpPr>
              <p:nvPr/>
            </p:nvGrpSpPr>
            <p:grpSpPr bwMode="auto">
              <a:xfrm flipV="1">
                <a:off x="4114" y="3404"/>
                <a:ext cx="1070" cy="44"/>
                <a:chOff x="3613" y="2015"/>
                <a:chExt cx="892" cy="132"/>
              </a:xfrm>
            </p:grpSpPr>
            <p:sp>
              <p:nvSpPr>
                <p:cNvPr id="1017" name="Rectangle 407"/>
                <p:cNvSpPr>
                  <a:spLocks noChangeArrowheads="1"/>
                </p:cNvSpPr>
                <p:nvPr/>
              </p:nvSpPr>
              <p:spPr bwMode="auto">
                <a:xfrm>
                  <a:off x="3613"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1018" name="Rectangle 408"/>
                <p:cNvSpPr>
                  <a:spLocks noChangeArrowheads="1"/>
                </p:cNvSpPr>
                <p:nvPr/>
              </p:nvSpPr>
              <p:spPr bwMode="auto">
                <a:xfrm>
                  <a:off x="3841"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1019" name="Rectangle 409"/>
                <p:cNvSpPr>
                  <a:spLocks noChangeArrowheads="1"/>
                </p:cNvSpPr>
                <p:nvPr/>
              </p:nvSpPr>
              <p:spPr bwMode="auto">
                <a:xfrm>
                  <a:off x="4068" y="2015"/>
                  <a:ext cx="210"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1020" name="Rectangle 410"/>
                <p:cNvSpPr>
                  <a:spLocks noChangeArrowheads="1"/>
                </p:cNvSpPr>
                <p:nvPr/>
              </p:nvSpPr>
              <p:spPr bwMode="auto">
                <a:xfrm>
                  <a:off x="4296" y="2015"/>
                  <a:ext cx="209"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grpSp>
          <p:grpSp>
            <p:nvGrpSpPr>
              <p:cNvPr id="988" name="Group 411"/>
              <p:cNvGrpSpPr>
                <a:grpSpLocks/>
              </p:cNvGrpSpPr>
              <p:nvPr/>
            </p:nvGrpSpPr>
            <p:grpSpPr bwMode="auto">
              <a:xfrm flipV="1">
                <a:off x="4114" y="3361"/>
                <a:ext cx="1070" cy="43"/>
                <a:chOff x="3564" y="2052"/>
                <a:chExt cx="892" cy="59"/>
              </a:xfrm>
            </p:grpSpPr>
            <p:sp>
              <p:nvSpPr>
                <p:cNvPr id="1013" name="Rectangle 412"/>
                <p:cNvSpPr>
                  <a:spLocks noChangeArrowheads="1"/>
                </p:cNvSpPr>
                <p:nvPr/>
              </p:nvSpPr>
              <p:spPr bwMode="auto">
                <a:xfrm>
                  <a:off x="3564"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1014" name="Rectangle 413"/>
                <p:cNvSpPr>
                  <a:spLocks noChangeArrowheads="1"/>
                </p:cNvSpPr>
                <p:nvPr/>
              </p:nvSpPr>
              <p:spPr bwMode="auto">
                <a:xfrm>
                  <a:off x="3792"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1015" name="Rectangle 414"/>
                <p:cNvSpPr>
                  <a:spLocks noChangeArrowheads="1"/>
                </p:cNvSpPr>
                <p:nvPr/>
              </p:nvSpPr>
              <p:spPr bwMode="auto">
                <a:xfrm>
                  <a:off x="4019" y="2052"/>
                  <a:ext cx="210"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1016" name="Rectangle 415"/>
                <p:cNvSpPr>
                  <a:spLocks noChangeArrowheads="1"/>
                </p:cNvSpPr>
                <p:nvPr/>
              </p:nvSpPr>
              <p:spPr bwMode="auto">
                <a:xfrm>
                  <a:off x="4247" y="2052"/>
                  <a:ext cx="209" cy="59"/>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grpSp>
          <p:grpSp>
            <p:nvGrpSpPr>
              <p:cNvPr id="989" name="Group 416"/>
              <p:cNvGrpSpPr>
                <a:grpSpLocks/>
              </p:cNvGrpSpPr>
              <p:nvPr/>
            </p:nvGrpSpPr>
            <p:grpSpPr bwMode="auto">
              <a:xfrm>
                <a:off x="3935" y="2740"/>
                <a:ext cx="153" cy="554"/>
                <a:chOff x="3394" y="3127"/>
                <a:chExt cx="128" cy="765"/>
              </a:xfrm>
            </p:grpSpPr>
            <p:sp>
              <p:nvSpPr>
                <p:cNvPr id="1008" name="Rectangle 417"/>
                <p:cNvSpPr>
                  <a:spLocks noChangeArrowheads="1"/>
                </p:cNvSpPr>
                <p:nvPr/>
              </p:nvSpPr>
              <p:spPr bwMode="auto">
                <a:xfrm>
                  <a:off x="3394" y="3760"/>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1009" name="Rectangle 418"/>
                <p:cNvSpPr>
                  <a:spLocks noChangeArrowheads="1"/>
                </p:cNvSpPr>
                <p:nvPr/>
              </p:nvSpPr>
              <p:spPr bwMode="auto">
                <a:xfrm>
                  <a:off x="3394" y="3605"/>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1010" name="Rectangle 419"/>
                <p:cNvSpPr>
                  <a:spLocks noChangeArrowheads="1"/>
                </p:cNvSpPr>
                <p:nvPr/>
              </p:nvSpPr>
              <p:spPr bwMode="auto">
                <a:xfrm>
                  <a:off x="3394" y="3446"/>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1011" name="Rectangle 420"/>
                <p:cNvSpPr>
                  <a:spLocks noChangeArrowheads="1"/>
                </p:cNvSpPr>
                <p:nvPr/>
              </p:nvSpPr>
              <p:spPr bwMode="auto">
                <a:xfrm>
                  <a:off x="3394" y="3291"/>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1012" name="Rectangle 421"/>
                <p:cNvSpPr>
                  <a:spLocks noChangeArrowheads="1"/>
                </p:cNvSpPr>
                <p:nvPr/>
              </p:nvSpPr>
              <p:spPr bwMode="auto">
                <a:xfrm>
                  <a:off x="3394" y="3127"/>
                  <a:ext cx="128" cy="132"/>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grpSp>
          <p:grpSp>
            <p:nvGrpSpPr>
              <p:cNvPr id="990" name="Group 422"/>
              <p:cNvGrpSpPr>
                <a:grpSpLocks/>
              </p:cNvGrpSpPr>
              <p:nvPr/>
            </p:nvGrpSpPr>
            <p:grpSpPr bwMode="auto">
              <a:xfrm>
                <a:off x="4093" y="2740"/>
                <a:ext cx="66" cy="554"/>
                <a:chOff x="3756" y="2184"/>
                <a:chExt cx="184" cy="672"/>
              </a:xfrm>
            </p:grpSpPr>
            <p:sp>
              <p:nvSpPr>
                <p:cNvPr id="1003" name="Rectangle 423"/>
                <p:cNvSpPr>
                  <a:spLocks noChangeArrowheads="1"/>
                </p:cNvSpPr>
                <p:nvPr/>
              </p:nvSpPr>
              <p:spPr bwMode="auto">
                <a:xfrm>
                  <a:off x="3756" y="2740"/>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1004" name="Rectangle 424"/>
                <p:cNvSpPr>
                  <a:spLocks noChangeArrowheads="1"/>
                </p:cNvSpPr>
                <p:nvPr/>
              </p:nvSpPr>
              <p:spPr bwMode="auto">
                <a:xfrm>
                  <a:off x="3756" y="260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1005" name="Rectangle 425"/>
                <p:cNvSpPr>
                  <a:spLocks noChangeArrowheads="1"/>
                </p:cNvSpPr>
                <p:nvPr/>
              </p:nvSpPr>
              <p:spPr bwMode="auto">
                <a:xfrm>
                  <a:off x="3756" y="246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1006" name="Rectangle 426"/>
                <p:cNvSpPr>
                  <a:spLocks noChangeArrowheads="1"/>
                </p:cNvSpPr>
                <p:nvPr/>
              </p:nvSpPr>
              <p:spPr bwMode="auto">
                <a:xfrm>
                  <a:off x="3756" y="2328"/>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1007" name="Rectangle 427"/>
                <p:cNvSpPr>
                  <a:spLocks noChangeArrowheads="1"/>
                </p:cNvSpPr>
                <p:nvPr/>
              </p:nvSpPr>
              <p:spPr bwMode="auto">
                <a:xfrm>
                  <a:off x="3756" y="2184"/>
                  <a:ext cx="184" cy="116"/>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grpSp>
          <p:grpSp>
            <p:nvGrpSpPr>
              <p:cNvPr id="991" name="Group 428"/>
              <p:cNvGrpSpPr>
                <a:grpSpLocks/>
              </p:cNvGrpSpPr>
              <p:nvPr/>
            </p:nvGrpSpPr>
            <p:grpSpPr bwMode="auto">
              <a:xfrm>
                <a:off x="5186" y="2714"/>
                <a:ext cx="83" cy="554"/>
                <a:chOff x="4416" y="2184"/>
                <a:chExt cx="69" cy="765"/>
              </a:xfrm>
            </p:grpSpPr>
            <p:sp>
              <p:nvSpPr>
                <p:cNvPr id="998" name="Rectangle 429"/>
                <p:cNvSpPr>
                  <a:spLocks noChangeArrowheads="1"/>
                </p:cNvSpPr>
                <p:nvPr/>
              </p:nvSpPr>
              <p:spPr bwMode="auto">
                <a:xfrm>
                  <a:off x="4416" y="2817"/>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999" name="Rectangle 430"/>
                <p:cNvSpPr>
                  <a:spLocks noChangeArrowheads="1"/>
                </p:cNvSpPr>
                <p:nvPr/>
              </p:nvSpPr>
              <p:spPr bwMode="auto">
                <a:xfrm>
                  <a:off x="4416" y="2662"/>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1000" name="Rectangle 431"/>
                <p:cNvSpPr>
                  <a:spLocks noChangeArrowheads="1"/>
                </p:cNvSpPr>
                <p:nvPr/>
              </p:nvSpPr>
              <p:spPr bwMode="auto">
                <a:xfrm>
                  <a:off x="4416" y="2503"/>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1001" name="Rectangle 432"/>
                <p:cNvSpPr>
                  <a:spLocks noChangeArrowheads="1"/>
                </p:cNvSpPr>
                <p:nvPr/>
              </p:nvSpPr>
              <p:spPr bwMode="auto">
                <a:xfrm>
                  <a:off x="4416" y="2348"/>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sp>
              <p:nvSpPr>
                <p:cNvPr id="1002" name="Rectangle 433"/>
                <p:cNvSpPr>
                  <a:spLocks noChangeArrowheads="1"/>
                </p:cNvSpPr>
                <p:nvPr/>
              </p:nvSpPr>
              <p:spPr bwMode="auto">
                <a:xfrm>
                  <a:off x="4416" y="2184"/>
                  <a:ext cx="69" cy="132"/>
                </a:xfrm>
                <a:prstGeom prst="rect">
                  <a:avLst/>
                </a:prstGeom>
                <a:solidFill>
                  <a:srgbClr val="FFCC00"/>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rgbClr val="FFCC00"/>
                  </a:extrusionClr>
                </a:sp3d>
              </p:spPr>
              <p:txBody>
                <a:bodyPr wrap="none" anchor="ctr">
                  <a:flatTx/>
                </a:bodyPr>
                <a:lstStyle/>
                <a:p>
                  <a:pPr defTabSz="477317"/>
                  <a:endParaRPr lang="zh-CN" altLang="en-US" sz="940">
                    <a:solidFill>
                      <a:prstClr val="black"/>
                    </a:solidFill>
                  </a:endParaRPr>
                </a:p>
              </p:txBody>
            </p:sp>
          </p:grpSp>
          <p:grpSp>
            <p:nvGrpSpPr>
              <p:cNvPr id="992" name="Group 434"/>
              <p:cNvGrpSpPr>
                <a:grpSpLocks/>
              </p:cNvGrpSpPr>
              <p:nvPr/>
            </p:nvGrpSpPr>
            <p:grpSpPr bwMode="auto">
              <a:xfrm>
                <a:off x="5266" y="2714"/>
                <a:ext cx="135" cy="554"/>
                <a:chOff x="3756" y="2184"/>
                <a:chExt cx="184" cy="672"/>
              </a:xfrm>
            </p:grpSpPr>
            <p:sp>
              <p:nvSpPr>
                <p:cNvPr id="993" name="Rectangle 435"/>
                <p:cNvSpPr>
                  <a:spLocks noChangeArrowheads="1"/>
                </p:cNvSpPr>
                <p:nvPr/>
              </p:nvSpPr>
              <p:spPr bwMode="auto">
                <a:xfrm>
                  <a:off x="3756" y="2740"/>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994" name="Rectangle 436"/>
                <p:cNvSpPr>
                  <a:spLocks noChangeArrowheads="1"/>
                </p:cNvSpPr>
                <p:nvPr/>
              </p:nvSpPr>
              <p:spPr bwMode="auto">
                <a:xfrm>
                  <a:off x="3756" y="260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995" name="Rectangle 437"/>
                <p:cNvSpPr>
                  <a:spLocks noChangeArrowheads="1"/>
                </p:cNvSpPr>
                <p:nvPr/>
              </p:nvSpPr>
              <p:spPr bwMode="auto">
                <a:xfrm>
                  <a:off x="3756" y="246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996" name="Rectangle 438"/>
                <p:cNvSpPr>
                  <a:spLocks noChangeArrowheads="1"/>
                </p:cNvSpPr>
                <p:nvPr/>
              </p:nvSpPr>
              <p:spPr bwMode="auto">
                <a:xfrm>
                  <a:off x="3756" y="2328"/>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sp>
              <p:nvSpPr>
                <p:cNvPr id="997" name="Rectangle 439"/>
                <p:cNvSpPr>
                  <a:spLocks noChangeArrowheads="1"/>
                </p:cNvSpPr>
                <p:nvPr/>
              </p:nvSpPr>
              <p:spPr bwMode="auto">
                <a:xfrm>
                  <a:off x="3756" y="2184"/>
                  <a:ext cx="184" cy="116"/>
                </a:xfrm>
                <a:prstGeom prst="rect">
                  <a:avLst/>
                </a:prstGeom>
                <a:solidFill>
                  <a:schemeClr val="bg1"/>
                </a:solidFill>
                <a:ln w="12700">
                  <a:miter lim="800000"/>
                  <a:headEnd/>
                  <a:tailEnd/>
                </a:ln>
                <a:effectLst/>
                <a:scene3d>
                  <a:camera prst="legacyObliqueTopRight"/>
                  <a:lightRig rig="legacyFlat3" dir="b"/>
                </a:scene3d>
                <a:sp3d extrusionH="201600" prstMaterial="legacyMatte">
                  <a:bevelT w="13500" h="13500" prst="angle"/>
                  <a:bevelB w="13500" h="13500" prst="angle"/>
                  <a:extrusionClr>
                    <a:schemeClr val="bg1"/>
                  </a:extrusionClr>
                </a:sp3d>
              </p:spPr>
              <p:txBody>
                <a:bodyPr wrap="none" anchor="ctr">
                  <a:flatTx/>
                </a:bodyPr>
                <a:lstStyle/>
                <a:p>
                  <a:pPr defTabSz="477317"/>
                  <a:endParaRPr lang="zh-CN" altLang="en-US" sz="940">
                    <a:solidFill>
                      <a:prstClr val="black"/>
                    </a:solidFill>
                  </a:endParaRPr>
                </a:p>
              </p:txBody>
            </p:sp>
          </p:grpSp>
        </p:grpSp>
        <p:pic>
          <p:nvPicPr>
            <p:cNvPr id="979" name="Picture 440"/>
            <p:cNvPicPr>
              <a:picLocks noChangeArrowheads="1"/>
            </p:cNvPicPr>
            <p:nvPr/>
          </p:nvPicPr>
          <p:blipFill>
            <a:blip r:embed="rId3" cstate="print"/>
            <a:srcRect/>
            <a:stretch>
              <a:fillRect/>
            </a:stretch>
          </p:blipFill>
          <p:spPr bwMode="auto">
            <a:xfrm>
              <a:off x="3200" y="3633"/>
              <a:ext cx="441" cy="356"/>
            </a:xfrm>
            <a:prstGeom prst="rect">
              <a:avLst/>
            </a:prstGeom>
            <a:noFill/>
            <a:ln w="12700">
              <a:noFill/>
              <a:miter lim="800000"/>
              <a:headEnd/>
              <a:tailEnd/>
            </a:ln>
            <a:effectLst/>
          </p:spPr>
        </p:pic>
      </p:grpSp>
      <p:sp>
        <p:nvSpPr>
          <p:cNvPr id="1049" name="圆角矩形 1048"/>
          <p:cNvSpPr/>
          <p:nvPr/>
        </p:nvSpPr>
        <p:spPr>
          <a:xfrm>
            <a:off x="4244384" y="4789540"/>
            <a:ext cx="4111310" cy="162450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0" name="文本框 1049"/>
          <p:cNvSpPr txBox="1"/>
          <p:nvPr/>
        </p:nvSpPr>
        <p:spPr>
          <a:xfrm>
            <a:off x="5906128" y="6046989"/>
            <a:ext cx="811841" cy="235887"/>
          </a:xfrm>
          <a:prstGeom prst="rect">
            <a:avLst/>
          </a:prstGeom>
          <a:noFill/>
        </p:spPr>
        <p:txBody>
          <a:bodyPr wrap="none" rtlCol="0">
            <a:spAutoFit/>
          </a:bodyPr>
          <a:lstStyle/>
          <a:p>
            <a:r>
              <a:rPr lang="zh-CN" altLang="en-US" dirty="0" smtClean="0"/>
              <a:t>底层网络</a:t>
            </a:r>
            <a:endParaRPr lang="zh-CN" altLang="en-US" dirty="0"/>
          </a:p>
        </p:txBody>
      </p:sp>
      <p:cxnSp>
        <p:nvCxnSpPr>
          <p:cNvPr id="1051" name="直接箭头连接符 1050"/>
          <p:cNvCxnSpPr>
            <a:stCxn id="8" idx="2"/>
          </p:cNvCxnSpPr>
          <p:nvPr/>
        </p:nvCxnSpPr>
        <p:spPr>
          <a:xfrm flipH="1">
            <a:off x="5784628" y="4256773"/>
            <a:ext cx="636200" cy="1450423"/>
          </a:xfrm>
          <a:prstGeom prst="straightConnector1">
            <a:avLst/>
          </a:prstGeom>
          <a:ln w="12700">
            <a:solidFill>
              <a:schemeClr val="tx1"/>
            </a:solidFill>
            <a:prstDash val="lgDashDot"/>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052" name="直接箭头连接符 1051"/>
          <p:cNvCxnSpPr>
            <a:stCxn id="8" idx="2"/>
          </p:cNvCxnSpPr>
          <p:nvPr/>
        </p:nvCxnSpPr>
        <p:spPr>
          <a:xfrm>
            <a:off x="6420828" y="4256773"/>
            <a:ext cx="468731" cy="1388063"/>
          </a:xfrm>
          <a:prstGeom prst="straightConnector1">
            <a:avLst/>
          </a:prstGeom>
          <a:ln w="12700">
            <a:solidFill>
              <a:schemeClr val="tx1"/>
            </a:solidFill>
            <a:prstDash val="lgDashDot"/>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053" name="直接箭头连接符 1052"/>
          <p:cNvCxnSpPr>
            <a:stCxn id="8" idx="2"/>
          </p:cNvCxnSpPr>
          <p:nvPr/>
        </p:nvCxnSpPr>
        <p:spPr>
          <a:xfrm flipH="1">
            <a:off x="5745746" y="4256773"/>
            <a:ext cx="675082" cy="700946"/>
          </a:xfrm>
          <a:prstGeom prst="straightConnector1">
            <a:avLst/>
          </a:prstGeom>
          <a:ln w="12700">
            <a:solidFill>
              <a:schemeClr val="tx1"/>
            </a:solidFill>
            <a:prstDash val="lgDashDot"/>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054" name="直接箭头连接符 1053"/>
          <p:cNvCxnSpPr>
            <a:stCxn id="8" idx="2"/>
          </p:cNvCxnSpPr>
          <p:nvPr/>
        </p:nvCxnSpPr>
        <p:spPr>
          <a:xfrm flipH="1">
            <a:off x="4916526" y="4256773"/>
            <a:ext cx="1504302" cy="1104553"/>
          </a:xfrm>
          <a:prstGeom prst="straightConnector1">
            <a:avLst/>
          </a:prstGeom>
          <a:ln w="12700">
            <a:solidFill>
              <a:schemeClr val="tx1"/>
            </a:solidFill>
            <a:prstDash val="lgDashDot"/>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055" name="直接箭头连接符 1054"/>
          <p:cNvCxnSpPr>
            <a:stCxn id="8" idx="2"/>
          </p:cNvCxnSpPr>
          <p:nvPr/>
        </p:nvCxnSpPr>
        <p:spPr>
          <a:xfrm>
            <a:off x="6420828" y="4256773"/>
            <a:ext cx="562437" cy="720044"/>
          </a:xfrm>
          <a:prstGeom prst="straightConnector1">
            <a:avLst/>
          </a:prstGeom>
          <a:ln w="12700">
            <a:solidFill>
              <a:schemeClr val="tx1"/>
            </a:solidFill>
            <a:prstDash val="lgDashDot"/>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056" name="直接箭头连接符 1055"/>
          <p:cNvCxnSpPr>
            <a:stCxn id="8" idx="2"/>
          </p:cNvCxnSpPr>
          <p:nvPr/>
        </p:nvCxnSpPr>
        <p:spPr>
          <a:xfrm>
            <a:off x="6420828" y="4256773"/>
            <a:ext cx="1419393" cy="1123774"/>
          </a:xfrm>
          <a:prstGeom prst="straightConnector1">
            <a:avLst/>
          </a:prstGeom>
          <a:ln w="12700">
            <a:solidFill>
              <a:schemeClr val="tx1"/>
            </a:solidFill>
            <a:prstDash val="lgDashDot"/>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057" name="文本框 1056"/>
          <p:cNvSpPr txBox="1"/>
          <p:nvPr/>
        </p:nvSpPr>
        <p:spPr>
          <a:xfrm>
            <a:off x="4153532" y="3245643"/>
            <a:ext cx="1752596" cy="307777"/>
          </a:xfrm>
          <a:prstGeom prst="rect">
            <a:avLst/>
          </a:prstGeom>
          <a:noFill/>
        </p:spPr>
        <p:txBody>
          <a:bodyPr wrap="none" rtlCol="0">
            <a:spAutoFit/>
          </a:bodyPr>
          <a:lstStyle/>
          <a:p>
            <a:r>
              <a:rPr lang="en-US" altLang="zh-CN" sz="1400" dirty="0" smtClean="0"/>
              <a:t>Extended OF Channel</a:t>
            </a:r>
            <a:endParaRPr lang="zh-CN" altLang="en-US" sz="1400" dirty="0"/>
          </a:p>
        </p:txBody>
      </p:sp>
      <p:sp>
        <p:nvSpPr>
          <p:cNvPr id="1058" name="文本框 1057"/>
          <p:cNvSpPr txBox="1"/>
          <p:nvPr/>
        </p:nvSpPr>
        <p:spPr>
          <a:xfrm>
            <a:off x="4127636" y="4394357"/>
            <a:ext cx="1752596" cy="307777"/>
          </a:xfrm>
          <a:prstGeom prst="rect">
            <a:avLst/>
          </a:prstGeom>
          <a:noFill/>
        </p:spPr>
        <p:txBody>
          <a:bodyPr wrap="none" rtlCol="0">
            <a:spAutoFit/>
          </a:bodyPr>
          <a:lstStyle/>
          <a:p>
            <a:r>
              <a:rPr lang="en-US" altLang="zh-CN" sz="1400" dirty="0" smtClean="0"/>
              <a:t>Extended OF Channel</a:t>
            </a:r>
            <a:endParaRPr lang="zh-CN" altLang="en-US" sz="1400" dirty="0"/>
          </a:p>
        </p:txBody>
      </p:sp>
      <p:sp>
        <p:nvSpPr>
          <p:cNvPr id="1059" name="左弧形箭头 1058"/>
          <p:cNvSpPr/>
          <p:nvPr/>
        </p:nvSpPr>
        <p:spPr>
          <a:xfrm>
            <a:off x="1800339" y="2408509"/>
            <a:ext cx="344104" cy="1147323"/>
          </a:xfrm>
          <a:prstGeom prst="curvedRigh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60" name="下弧形箭头 1059"/>
          <p:cNvSpPr/>
          <p:nvPr/>
        </p:nvSpPr>
        <p:spPr>
          <a:xfrm rot="16200000">
            <a:off x="2244970" y="2780223"/>
            <a:ext cx="1146585" cy="372090"/>
          </a:xfrm>
          <a:prstGeom prst="curvedUp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61" name="文本框 1060"/>
          <p:cNvSpPr txBox="1"/>
          <p:nvPr/>
        </p:nvSpPr>
        <p:spPr>
          <a:xfrm>
            <a:off x="1987611" y="2478042"/>
            <a:ext cx="891463" cy="1015663"/>
          </a:xfrm>
          <a:prstGeom prst="rect">
            <a:avLst/>
          </a:prstGeom>
          <a:noFill/>
        </p:spPr>
        <p:txBody>
          <a:bodyPr wrap="square" rtlCol="0">
            <a:spAutoFit/>
          </a:bodyPr>
          <a:lstStyle/>
          <a:p>
            <a:r>
              <a:rPr lang="zh-CN" altLang="en-US" sz="1200" dirty="0" smtClean="0">
                <a:latin typeface="+mn-ea"/>
              </a:rPr>
              <a:t>创建</a:t>
            </a:r>
            <a:r>
              <a:rPr lang="en-US" altLang="zh-CN" sz="1200" dirty="0" smtClean="0">
                <a:latin typeface="+mn-ea"/>
              </a:rPr>
              <a:t>/</a:t>
            </a:r>
            <a:r>
              <a:rPr lang="zh-CN" altLang="en-US" sz="1200" dirty="0" smtClean="0">
                <a:latin typeface="+mn-ea"/>
              </a:rPr>
              <a:t>启动</a:t>
            </a:r>
            <a:r>
              <a:rPr lang="en-US" altLang="zh-CN" sz="1200" dirty="0" smtClean="0">
                <a:latin typeface="+mn-ea"/>
              </a:rPr>
              <a:t>/</a:t>
            </a:r>
            <a:r>
              <a:rPr lang="zh-CN" altLang="en-US" sz="1200" dirty="0" smtClean="0">
                <a:latin typeface="+mn-ea"/>
              </a:rPr>
              <a:t>停止</a:t>
            </a:r>
            <a:r>
              <a:rPr lang="en-US" altLang="zh-CN" sz="1200" dirty="0" smtClean="0">
                <a:latin typeface="+mn-ea"/>
              </a:rPr>
              <a:t>/</a:t>
            </a:r>
            <a:r>
              <a:rPr lang="zh-CN" altLang="en-US" sz="1200" dirty="0" smtClean="0">
                <a:latin typeface="+mn-ea"/>
              </a:rPr>
              <a:t>删除虚拟软件定义弹性光网络</a:t>
            </a:r>
            <a:endParaRPr lang="zh-CN" altLang="en-US" sz="1200" dirty="0">
              <a:latin typeface="+mn-ea"/>
            </a:endParaRPr>
          </a:p>
        </p:txBody>
      </p:sp>
      <p:sp>
        <p:nvSpPr>
          <p:cNvPr id="1062" name="文本框 1061"/>
          <p:cNvSpPr txBox="1"/>
          <p:nvPr/>
        </p:nvSpPr>
        <p:spPr>
          <a:xfrm>
            <a:off x="1006608" y="4553160"/>
            <a:ext cx="1023600" cy="954107"/>
          </a:xfrm>
          <a:prstGeom prst="rect">
            <a:avLst/>
          </a:prstGeom>
          <a:noFill/>
        </p:spPr>
        <p:txBody>
          <a:bodyPr vert="horz" wrap="square" rtlCol="0">
            <a:spAutoFit/>
          </a:bodyPr>
          <a:lstStyle/>
          <a:p>
            <a:r>
              <a:rPr lang="zh-CN" altLang="en-US" sz="1400" dirty="0" smtClean="0"/>
              <a:t>虚拟软件定义弹性光网络请求信息</a:t>
            </a:r>
            <a:endParaRPr lang="zh-CN" altLang="en-US" sz="1400" dirty="0"/>
          </a:p>
        </p:txBody>
      </p:sp>
      <p:sp>
        <p:nvSpPr>
          <p:cNvPr id="1063" name="文本框 1062"/>
          <p:cNvSpPr txBox="1"/>
          <p:nvPr/>
        </p:nvSpPr>
        <p:spPr>
          <a:xfrm>
            <a:off x="2915827" y="4648217"/>
            <a:ext cx="745099" cy="523220"/>
          </a:xfrm>
          <a:prstGeom prst="rect">
            <a:avLst/>
          </a:prstGeom>
          <a:noFill/>
        </p:spPr>
        <p:txBody>
          <a:bodyPr vert="horz" wrap="square" rtlCol="0">
            <a:spAutoFit/>
          </a:bodyPr>
          <a:lstStyle/>
          <a:p>
            <a:r>
              <a:rPr lang="zh-CN" altLang="en-US" sz="1400" dirty="0" smtClean="0"/>
              <a:t>映射结果信息</a:t>
            </a:r>
            <a:endParaRPr lang="zh-CN" altLang="en-US" sz="1400" dirty="0"/>
          </a:p>
        </p:txBody>
      </p:sp>
      <p:sp>
        <p:nvSpPr>
          <p:cNvPr id="1064" name="文本框 1063"/>
          <p:cNvSpPr txBox="1"/>
          <p:nvPr/>
        </p:nvSpPr>
        <p:spPr>
          <a:xfrm>
            <a:off x="3850027" y="3500488"/>
            <a:ext cx="1710725" cy="307777"/>
          </a:xfrm>
          <a:prstGeom prst="rect">
            <a:avLst/>
          </a:prstGeom>
          <a:noFill/>
        </p:spPr>
        <p:txBody>
          <a:bodyPr wrap="none" rtlCol="0">
            <a:spAutoFit/>
          </a:bodyPr>
          <a:lstStyle/>
          <a:p>
            <a:r>
              <a:rPr lang="zh-CN" altLang="en-US" sz="1400" dirty="0" smtClean="0">
                <a:latin typeface="+mn-ea"/>
              </a:rPr>
              <a:t>虚拟</a:t>
            </a:r>
            <a:r>
              <a:rPr lang="en-US" altLang="zh-CN" sz="1400" dirty="0" smtClean="0">
                <a:latin typeface="+mn-ea"/>
              </a:rPr>
              <a:t>-</a:t>
            </a:r>
            <a:r>
              <a:rPr lang="zh-CN" altLang="en-US" sz="1400" dirty="0" smtClean="0">
                <a:latin typeface="+mn-ea"/>
              </a:rPr>
              <a:t>物理映射关系</a:t>
            </a:r>
            <a:endParaRPr lang="zh-CN" altLang="en-US" sz="1400" dirty="0">
              <a:latin typeface="+mn-ea"/>
            </a:endParaRPr>
          </a:p>
        </p:txBody>
      </p:sp>
      <p:sp>
        <p:nvSpPr>
          <p:cNvPr id="1065" name="文本框 1064"/>
          <p:cNvSpPr txBox="1"/>
          <p:nvPr/>
        </p:nvSpPr>
        <p:spPr>
          <a:xfrm>
            <a:off x="3983822" y="4023843"/>
            <a:ext cx="1261884" cy="307777"/>
          </a:xfrm>
          <a:prstGeom prst="rect">
            <a:avLst/>
          </a:prstGeom>
          <a:noFill/>
        </p:spPr>
        <p:txBody>
          <a:bodyPr wrap="none" rtlCol="0">
            <a:spAutoFit/>
          </a:bodyPr>
          <a:lstStyle/>
          <a:p>
            <a:r>
              <a:rPr lang="zh-CN" altLang="en-US" sz="1400" dirty="0" smtClean="0">
                <a:latin typeface="+mn-ea"/>
              </a:rPr>
              <a:t>底层网络信息</a:t>
            </a:r>
            <a:endParaRPr lang="zh-CN" altLang="en-US" sz="1400" dirty="0">
              <a:latin typeface="+mn-ea"/>
            </a:endParaRPr>
          </a:p>
        </p:txBody>
      </p:sp>
    </p:spTree>
    <p:extLst>
      <p:ext uri="{BB962C8B-B14F-4D97-AF65-F5344CB8AC3E}">
        <p14:creationId xmlns:p14="http://schemas.microsoft.com/office/powerpoint/2010/main" val="19596621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虚拟化实现原理：概述</a:t>
            </a:r>
            <a:endParaRPr lang="zh-CN" altLang="en-US" dirty="0"/>
          </a:p>
        </p:txBody>
      </p:sp>
      <p:sp>
        <p:nvSpPr>
          <p:cNvPr id="3" name="日期占位符 2"/>
          <p:cNvSpPr>
            <a:spLocks noGrp="1"/>
          </p:cNvSpPr>
          <p:nvPr>
            <p:ph type="dt" sz="half" idx="10"/>
          </p:nvPr>
        </p:nvSpPr>
        <p:spPr/>
        <p:txBody>
          <a:bodyPr/>
          <a:lstStyle/>
          <a:p>
            <a:fld id="{C4474D3C-BEDC-4ACC-A2A0-68929993CC4F}" type="datetime2">
              <a:rPr lang="zh-CN" altLang="en-US" smtClean="0"/>
              <a:t>2015年4月26日</a:t>
            </a:fld>
            <a:endParaRPr lang="zh-CN" altLang="en-US" dirty="0"/>
          </a:p>
        </p:txBody>
      </p:sp>
      <p:sp>
        <p:nvSpPr>
          <p:cNvPr id="4" name="页脚占位符 3"/>
          <p:cNvSpPr>
            <a:spLocks noGrp="1"/>
          </p:cNvSpPr>
          <p:nvPr>
            <p:ph type="ftr" sz="quarter" idx="11"/>
          </p:nvPr>
        </p:nvSpPr>
        <p:spPr/>
        <p:txBody>
          <a:bodyPr/>
          <a:lstStyle/>
          <a:p>
            <a:r>
              <a:rPr lang="zh-CN" altLang="en-US" smtClean="0"/>
              <a:t>工学硕士毕业答辩</a:t>
            </a:r>
            <a:r>
              <a:rPr lang="en-US" altLang="zh-CN" smtClean="0"/>
              <a:t>@USTC</a:t>
            </a:r>
            <a:endParaRPr lang="zh-CN" altLang="en-US"/>
          </a:p>
        </p:txBody>
      </p:sp>
      <p:sp>
        <p:nvSpPr>
          <p:cNvPr id="5" name="灯片编号占位符 4"/>
          <p:cNvSpPr>
            <a:spLocks noGrp="1"/>
          </p:cNvSpPr>
          <p:nvPr>
            <p:ph type="sldNum" sz="quarter" idx="12"/>
          </p:nvPr>
        </p:nvSpPr>
        <p:spPr/>
        <p:txBody>
          <a:bodyPr/>
          <a:lstStyle/>
          <a:p>
            <a:r>
              <a:rPr lang="zh-CN" altLang="en-US" smtClean="0"/>
              <a:t>第</a:t>
            </a:r>
            <a:fld id="{F32BF765-E295-4AB7-920A-FF7CD9B73238}" type="slidenum">
              <a:rPr lang="zh-CN" altLang="en-US" smtClean="0"/>
              <a:pPr/>
              <a:t>19</a:t>
            </a:fld>
            <a:r>
              <a:rPr lang="zh-CN" altLang="en-US" smtClean="0"/>
              <a:t>页</a:t>
            </a:r>
            <a:endParaRPr lang="zh-CN" altLang="en-US" dirty="0"/>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1863524"/>
            <a:ext cx="8013333" cy="410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文本框 6"/>
          <p:cNvSpPr txBox="1"/>
          <p:nvPr/>
        </p:nvSpPr>
        <p:spPr>
          <a:xfrm>
            <a:off x="1964802" y="6136359"/>
            <a:ext cx="6819559" cy="369332"/>
          </a:xfrm>
          <a:prstGeom prst="rect">
            <a:avLst/>
          </a:prstGeom>
          <a:noFill/>
        </p:spPr>
        <p:txBody>
          <a:bodyPr wrap="none" rtlCol="0">
            <a:spAutoFit/>
          </a:bodyPr>
          <a:lstStyle/>
          <a:p>
            <a:r>
              <a:rPr lang="zh-CN" altLang="en-US" baseline="30000" dirty="0" smtClean="0"/>
              <a:t>*</a:t>
            </a:r>
            <a:r>
              <a:rPr lang="zh-CN" altLang="en-US" dirty="0" smtClean="0"/>
              <a:t>此图来自</a:t>
            </a:r>
            <a:r>
              <a:rPr lang="en-US" altLang="zh-CN" dirty="0" smtClean="0"/>
              <a:t>http://ovx.onlab.us/documentation/architecture/overview/</a:t>
            </a:r>
            <a:endParaRPr lang="zh-CN" altLang="en-US" dirty="0"/>
          </a:p>
        </p:txBody>
      </p:sp>
    </p:spTree>
    <p:extLst>
      <p:ext uri="{BB962C8B-B14F-4D97-AF65-F5344CB8AC3E}">
        <p14:creationId xmlns:p14="http://schemas.microsoft.com/office/powerpoint/2010/main" val="25635037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smtClean="0"/>
              <a:t>内容提要</a:t>
            </a:r>
            <a:endParaRPr lang="zh-CN" altLang="en-US" dirty="0"/>
          </a:p>
        </p:txBody>
      </p:sp>
      <p:sp>
        <p:nvSpPr>
          <p:cNvPr id="5" name="Line 3"/>
          <p:cNvSpPr>
            <a:spLocks noChangeShapeType="1"/>
          </p:cNvSpPr>
          <p:nvPr/>
        </p:nvSpPr>
        <p:spPr bwMode="gray">
          <a:xfrm>
            <a:off x="2362200" y="5190248"/>
            <a:ext cx="4800600" cy="0"/>
          </a:xfrm>
          <a:prstGeom prst="line">
            <a:avLst/>
          </a:prstGeom>
          <a:noFill/>
          <a:ln w="25400">
            <a:solidFill>
              <a:schemeClr val="tx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 name="Rectangle 4"/>
          <p:cNvSpPr>
            <a:spLocks noChangeArrowheads="1"/>
          </p:cNvSpPr>
          <p:nvPr/>
        </p:nvSpPr>
        <p:spPr bwMode="gray">
          <a:xfrm rot="3419336">
            <a:off x="2078037" y="4613986"/>
            <a:ext cx="479425" cy="520700"/>
          </a:xfrm>
          <a:prstGeom prst="rect">
            <a:avLst/>
          </a:prstGeom>
          <a:gradFill rotWithShape="1">
            <a:gsLst>
              <a:gs pos="0">
                <a:schemeClr val="folHlink"/>
              </a:gs>
              <a:gs pos="100000">
                <a:schemeClr val="folHlink">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folHlink"/>
            </a:extrusionClr>
            <a:contourClr>
              <a:schemeClr val="folHlink"/>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a:p>
        </p:txBody>
      </p:sp>
      <p:sp>
        <p:nvSpPr>
          <p:cNvPr id="7" name="Text Box 5"/>
          <p:cNvSpPr txBox="1">
            <a:spLocks noChangeArrowheads="1"/>
          </p:cNvSpPr>
          <p:nvPr/>
        </p:nvSpPr>
        <p:spPr bwMode="gray">
          <a:xfrm>
            <a:off x="2133600" y="4656848"/>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400" b="1">
                <a:solidFill>
                  <a:srgbClr val="FFFFFF"/>
                </a:solidFill>
                <a:ea typeface="宋体" panose="02010600030101010101" pitchFamily="2" charset="-122"/>
                <a:cs typeface="Arial" panose="020B0604020202020204" pitchFamily="34" charset="0"/>
              </a:rPr>
              <a:t>4</a:t>
            </a:r>
          </a:p>
        </p:txBody>
      </p:sp>
      <p:sp>
        <p:nvSpPr>
          <p:cNvPr id="8" name="Line 6"/>
          <p:cNvSpPr>
            <a:spLocks noChangeShapeType="1"/>
          </p:cNvSpPr>
          <p:nvPr/>
        </p:nvSpPr>
        <p:spPr bwMode="gray">
          <a:xfrm>
            <a:off x="2362200" y="2675648"/>
            <a:ext cx="4800600" cy="0"/>
          </a:xfrm>
          <a:prstGeom prst="line">
            <a:avLst/>
          </a:prstGeom>
          <a:noFill/>
          <a:ln w="25400">
            <a:solidFill>
              <a:schemeClr val="tx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 name="Rectangle 7"/>
          <p:cNvSpPr>
            <a:spLocks noChangeArrowheads="1"/>
          </p:cNvSpPr>
          <p:nvPr/>
        </p:nvSpPr>
        <p:spPr bwMode="gray">
          <a:xfrm rot="3419336">
            <a:off x="2078037" y="2099386"/>
            <a:ext cx="479425" cy="520700"/>
          </a:xfrm>
          <a:prstGeom prst="rect">
            <a:avLst/>
          </a:prstGeom>
          <a:gradFill rotWithShape="1">
            <a:gsLst>
              <a:gs pos="0">
                <a:schemeClr val="accent1"/>
              </a:gs>
              <a:gs pos="100000">
                <a:schemeClr val="accent1">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a:p>
        </p:txBody>
      </p:sp>
      <p:sp>
        <p:nvSpPr>
          <p:cNvPr id="10" name="Text Box 8"/>
          <p:cNvSpPr txBox="1">
            <a:spLocks noChangeArrowheads="1"/>
          </p:cNvSpPr>
          <p:nvPr/>
        </p:nvSpPr>
        <p:spPr bwMode="gray">
          <a:xfrm>
            <a:off x="3970116" y="2186698"/>
            <a:ext cx="31164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zh-CN" altLang="en-US" sz="2800" dirty="0" smtClean="0">
                <a:latin typeface="+mj-ea"/>
                <a:ea typeface="+mj-ea"/>
                <a:cs typeface="Arial" panose="020B0604020202020204" pitchFamily="34" charset="0"/>
              </a:rPr>
              <a:t>研究背景</a:t>
            </a:r>
            <a:endParaRPr lang="en-US" altLang="zh-CN" sz="2800" dirty="0">
              <a:latin typeface="+mj-ea"/>
              <a:ea typeface="+mj-ea"/>
              <a:cs typeface="Arial" panose="020B0604020202020204" pitchFamily="34" charset="0"/>
            </a:endParaRPr>
          </a:p>
        </p:txBody>
      </p:sp>
      <p:sp>
        <p:nvSpPr>
          <p:cNvPr id="11" name="Text Box 9"/>
          <p:cNvSpPr txBox="1">
            <a:spLocks noChangeArrowheads="1"/>
          </p:cNvSpPr>
          <p:nvPr/>
        </p:nvSpPr>
        <p:spPr bwMode="gray">
          <a:xfrm>
            <a:off x="2133600" y="2142248"/>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400" b="1">
                <a:solidFill>
                  <a:srgbClr val="FFFFFF"/>
                </a:solidFill>
                <a:ea typeface="宋体" panose="02010600030101010101" pitchFamily="2" charset="-122"/>
                <a:cs typeface="Arial" panose="020B0604020202020204" pitchFamily="34" charset="0"/>
              </a:rPr>
              <a:t>1</a:t>
            </a:r>
          </a:p>
        </p:txBody>
      </p:sp>
      <p:sp>
        <p:nvSpPr>
          <p:cNvPr id="12" name="Line 10"/>
          <p:cNvSpPr>
            <a:spLocks noChangeShapeType="1"/>
          </p:cNvSpPr>
          <p:nvPr/>
        </p:nvSpPr>
        <p:spPr bwMode="gray">
          <a:xfrm>
            <a:off x="2362200" y="3513848"/>
            <a:ext cx="4800600" cy="0"/>
          </a:xfrm>
          <a:prstGeom prst="line">
            <a:avLst/>
          </a:prstGeom>
          <a:noFill/>
          <a:ln w="25400">
            <a:solidFill>
              <a:schemeClr val="tx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 name="Rectangle 11"/>
          <p:cNvSpPr>
            <a:spLocks noChangeArrowheads="1"/>
          </p:cNvSpPr>
          <p:nvPr/>
        </p:nvSpPr>
        <p:spPr bwMode="gray">
          <a:xfrm rot="3419336">
            <a:off x="2078037" y="2937586"/>
            <a:ext cx="479425" cy="520700"/>
          </a:xfrm>
          <a:prstGeom prst="rect">
            <a:avLst/>
          </a:prstGeom>
          <a:gradFill rotWithShape="1">
            <a:gsLst>
              <a:gs pos="0">
                <a:schemeClr val="accent2"/>
              </a:gs>
              <a:gs pos="100000">
                <a:schemeClr val="accent2">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2"/>
            </a:extrusionClr>
            <a:contourClr>
              <a:schemeClr val="accent2"/>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a:p>
        </p:txBody>
      </p:sp>
      <p:sp>
        <p:nvSpPr>
          <p:cNvPr id="14" name="Text Box 12"/>
          <p:cNvSpPr txBox="1">
            <a:spLocks noChangeArrowheads="1"/>
          </p:cNvSpPr>
          <p:nvPr/>
        </p:nvSpPr>
        <p:spPr bwMode="gray">
          <a:xfrm>
            <a:off x="2133600" y="2980448"/>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400" b="1">
                <a:solidFill>
                  <a:srgbClr val="FFFFFF"/>
                </a:solidFill>
                <a:ea typeface="宋体" panose="02010600030101010101" pitchFamily="2" charset="-122"/>
                <a:cs typeface="Arial" panose="020B0604020202020204" pitchFamily="34" charset="0"/>
              </a:rPr>
              <a:t>2</a:t>
            </a:r>
          </a:p>
        </p:txBody>
      </p:sp>
      <p:sp>
        <p:nvSpPr>
          <p:cNvPr id="15" name="Line 13"/>
          <p:cNvSpPr>
            <a:spLocks noChangeShapeType="1"/>
          </p:cNvSpPr>
          <p:nvPr/>
        </p:nvSpPr>
        <p:spPr bwMode="gray">
          <a:xfrm>
            <a:off x="2363788" y="4350461"/>
            <a:ext cx="4799012" cy="1587"/>
          </a:xfrm>
          <a:prstGeom prst="line">
            <a:avLst/>
          </a:prstGeom>
          <a:noFill/>
          <a:ln w="25400">
            <a:solidFill>
              <a:schemeClr val="tx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6" name="Rectangle 14"/>
          <p:cNvSpPr>
            <a:spLocks noChangeArrowheads="1"/>
          </p:cNvSpPr>
          <p:nvPr/>
        </p:nvSpPr>
        <p:spPr bwMode="gray">
          <a:xfrm rot="3419336">
            <a:off x="2078037" y="3775786"/>
            <a:ext cx="479425" cy="520700"/>
          </a:xfrm>
          <a:prstGeom prst="rect">
            <a:avLst/>
          </a:prstGeom>
          <a:gradFill rotWithShape="1">
            <a:gsLst>
              <a:gs pos="0">
                <a:schemeClr val="hlink"/>
              </a:gs>
              <a:gs pos="100000">
                <a:schemeClr val="hlink">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hlink"/>
            </a:extrusionClr>
            <a:contourClr>
              <a:schemeClr val="hlink"/>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a:p>
        </p:txBody>
      </p:sp>
      <p:sp>
        <p:nvSpPr>
          <p:cNvPr id="17" name="Text Box 15"/>
          <p:cNvSpPr txBox="1">
            <a:spLocks noChangeArrowheads="1"/>
          </p:cNvSpPr>
          <p:nvPr/>
        </p:nvSpPr>
        <p:spPr bwMode="gray">
          <a:xfrm>
            <a:off x="2133600" y="3818648"/>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400" b="1">
                <a:solidFill>
                  <a:srgbClr val="FFFFFF"/>
                </a:solidFill>
                <a:ea typeface="宋体" panose="02010600030101010101" pitchFamily="2" charset="-122"/>
                <a:cs typeface="Arial" panose="020B0604020202020204" pitchFamily="34" charset="0"/>
              </a:rPr>
              <a:t>3</a:t>
            </a:r>
          </a:p>
        </p:txBody>
      </p:sp>
      <p:sp>
        <p:nvSpPr>
          <p:cNvPr id="18" name="Line 16"/>
          <p:cNvSpPr>
            <a:spLocks noChangeShapeType="1"/>
          </p:cNvSpPr>
          <p:nvPr/>
        </p:nvSpPr>
        <p:spPr bwMode="gray">
          <a:xfrm>
            <a:off x="2362200" y="6050673"/>
            <a:ext cx="4800600" cy="0"/>
          </a:xfrm>
          <a:prstGeom prst="line">
            <a:avLst/>
          </a:prstGeom>
          <a:noFill/>
          <a:ln w="25400">
            <a:solidFill>
              <a:schemeClr val="tx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9" name="Rectangle 17"/>
          <p:cNvSpPr>
            <a:spLocks noChangeArrowheads="1"/>
          </p:cNvSpPr>
          <p:nvPr/>
        </p:nvSpPr>
        <p:spPr bwMode="ltGray">
          <a:xfrm rot="3419336">
            <a:off x="2078037" y="5474411"/>
            <a:ext cx="479425" cy="520700"/>
          </a:xfrm>
          <a:prstGeom prst="rect">
            <a:avLst/>
          </a:prstGeom>
          <a:gradFill rotWithShape="1">
            <a:gsLst>
              <a:gs pos="0">
                <a:schemeClr val="tx2"/>
              </a:gs>
              <a:gs pos="100000">
                <a:schemeClr val="tx2">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tx2"/>
            </a:extrusionClr>
            <a:contourClr>
              <a:schemeClr val="tx2"/>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a:p>
        </p:txBody>
      </p:sp>
      <p:sp>
        <p:nvSpPr>
          <p:cNvPr id="20" name="Text Box 18"/>
          <p:cNvSpPr txBox="1">
            <a:spLocks noChangeArrowheads="1"/>
          </p:cNvSpPr>
          <p:nvPr/>
        </p:nvSpPr>
        <p:spPr bwMode="gray">
          <a:xfrm>
            <a:off x="2133600" y="5517273"/>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400" b="1">
                <a:solidFill>
                  <a:srgbClr val="FFFFFF"/>
                </a:solidFill>
                <a:ea typeface="宋体" panose="02010600030101010101" pitchFamily="2" charset="-122"/>
                <a:cs typeface="Arial" panose="020B0604020202020204" pitchFamily="34" charset="0"/>
              </a:rPr>
              <a:t>5</a:t>
            </a:r>
          </a:p>
        </p:txBody>
      </p:sp>
      <p:sp>
        <p:nvSpPr>
          <p:cNvPr id="21" name="Text Box 19"/>
          <p:cNvSpPr txBox="1">
            <a:spLocks noChangeArrowheads="1"/>
          </p:cNvSpPr>
          <p:nvPr/>
        </p:nvSpPr>
        <p:spPr bwMode="gray">
          <a:xfrm>
            <a:off x="3970116" y="3048711"/>
            <a:ext cx="31164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zh-CN" altLang="en-US" sz="2800" dirty="0" smtClean="0">
                <a:latin typeface="+mj-ea"/>
                <a:ea typeface="+mj-ea"/>
                <a:cs typeface="Arial" panose="020B0604020202020204" pitchFamily="34" charset="0"/>
              </a:rPr>
              <a:t>问题描述</a:t>
            </a:r>
            <a:endParaRPr lang="en-US" altLang="zh-CN" sz="2800" dirty="0">
              <a:latin typeface="+mj-ea"/>
              <a:ea typeface="+mj-ea"/>
              <a:cs typeface="Arial" panose="020B0604020202020204" pitchFamily="34" charset="0"/>
            </a:endParaRPr>
          </a:p>
        </p:txBody>
      </p:sp>
      <p:sp>
        <p:nvSpPr>
          <p:cNvPr id="22" name="Text Box 20"/>
          <p:cNvSpPr txBox="1">
            <a:spLocks noChangeArrowheads="1"/>
          </p:cNvSpPr>
          <p:nvPr/>
        </p:nvSpPr>
        <p:spPr bwMode="gray">
          <a:xfrm>
            <a:off x="3970116" y="3888498"/>
            <a:ext cx="31164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zh-CN" altLang="en-US" sz="2800" dirty="0" smtClean="0">
                <a:latin typeface="+mj-ea"/>
                <a:ea typeface="+mj-ea"/>
                <a:cs typeface="Arial" panose="020B0604020202020204" pitchFamily="34" charset="0"/>
              </a:rPr>
              <a:t>启发式算法</a:t>
            </a:r>
            <a:endParaRPr lang="en-US" altLang="zh-CN" sz="2800" dirty="0">
              <a:latin typeface="+mj-ea"/>
              <a:ea typeface="+mj-ea"/>
              <a:cs typeface="Arial" panose="020B0604020202020204" pitchFamily="34" charset="0"/>
            </a:endParaRPr>
          </a:p>
        </p:txBody>
      </p:sp>
      <p:sp>
        <p:nvSpPr>
          <p:cNvPr id="23" name="Text Box 21"/>
          <p:cNvSpPr txBox="1">
            <a:spLocks noChangeArrowheads="1"/>
          </p:cNvSpPr>
          <p:nvPr/>
        </p:nvSpPr>
        <p:spPr bwMode="gray">
          <a:xfrm>
            <a:off x="3970116" y="4729873"/>
            <a:ext cx="31164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zh-CN" altLang="en-US" sz="2800" dirty="0" smtClean="0">
                <a:latin typeface="+mj-ea"/>
                <a:ea typeface="+mj-ea"/>
                <a:cs typeface="Arial" panose="020B0604020202020204" pitchFamily="34" charset="0"/>
              </a:rPr>
              <a:t>试验平台</a:t>
            </a:r>
            <a:endParaRPr lang="en-US" altLang="zh-CN" sz="2800" dirty="0">
              <a:latin typeface="+mj-ea"/>
              <a:ea typeface="+mj-ea"/>
              <a:cs typeface="Arial" panose="020B0604020202020204" pitchFamily="34" charset="0"/>
            </a:endParaRPr>
          </a:p>
        </p:txBody>
      </p:sp>
      <p:sp>
        <p:nvSpPr>
          <p:cNvPr id="24" name="Text Box 22"/>
          <p:cNvSpPr txBox="1">
            <a:spLocks noChangeArrowheads="1"/>
          </p:cNvSpPr>
          <p:nvPr/>
        </p:nvSpPr>
        <p:spPr bwMode="gray">
          <a:xfrm>
            <a:off x="3970116" y="5580773"/>
            <a:ext cx="31164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zh-CN" altLang="en-US" sz="2800" dirty="0" smtClean="0">
                <a:latin typeface="+mj-ea"/>
                <a:ea typeface="+mj-ea"/>
                <a:cs typeface="Arial" panose="020B0604020202020204" pitchFamily="34" charset="0"/>
              </a:rPr>
              <a:t>总结</a:t>
            </a:r>
            <a:endParaRPr lang="en-US" altLang="zh-CN" sz="2800" dirty="0">
              <a:latin typeface="+mj-ea"/>
              <a:ea typeface="+mj-ea"/>
              <a:cs typeface="Arial" panose="020B0604020202020204" pitchFamily="34" charset="0"/>
            </a:endParaRPr>
          </a:p>
        </p:txBody>
      </p:sp>
      <p:sp>
        <p:nvSpPr>
          <p:cNvPr id="25" name="日期占位符 24"/>
          <p:cNvSpPr>
            <a:spLocks noGrp="1"/>
          </p:cNvSpPr>
          <p:nvPr>
            <p:ph type="dt" sz="half" idx="10"/>
          </p:nvPr>
        </p:nvSpPr>
        <p:spPr/>
        <p:txBody>
          <a:bodyPr/>
          <a:lstStyle/>
          <a:p>
            <a:fld id="{9D73E12D-C1CF-49CD-9780-0A6B59CD815B}" type="datetime2">
              <a:rPr lang="zh-CN" altLang="en-US" smtClean="0"/>
              <a:t>2015年4月26日</a:t>
            </a:fld>
            <a:endParaRPr lang="zh-CN" altLang="en-US" dirty="0"/>
          </a:p>
        </p:txBody>
      </p:sp>
      <p:sp>
        <p:nvSpPr>
          <p:cNvPr id="26" name="页脚占位符 25"/>
          <p:cNvSpPr>
            <a:spLocks noGrp="1"/>
          </p:cNvSpPr>
          <p:nvPr>
            <p:ph type="ftr" sz="quarter" idx="11"/>
          </p:nvPr>
        </p:nvSpPr>
        <p:spPr/>
        <p:txBody>
          <a:bodyPr/>
          <a:lstStyle/>
          <a:p>
            <a:r>
              <a:rPr lang="zh-CN" altLang="en-US" smtClean="0"/>
              <a:t>工学硕士毕业答辩</a:t>
            </a:r>
            <a:r>
              <a:rPr lang="en-US" altLang="zh-CN" smtClean="0"/>
              <a:t>@USTC</a:t>
            </a:r>
            <a:endParaRPr lang="zh-CN" altLang="en-US"/>
          </a:p>
        </p:txBody>
      </p:sp>
      <p:sp>
        <p:nvSpPr>
          <p:cNvPr id="27" name="灯片编号占位符 26"/>
          <p:cNvSpPr>
            <a:spLocks noGrp="1"/>
          </p:cNvSpPr>
          <p:nvPr>
            <p:ph type="sldNum" sz="quarter" idx="12"/>
          </p:nvPr>
        </p:nvSpPr>
        <p:spPr/>
        <p:txBody>
          <a:bodyPr/>
          <a:lstStyle/>
          <a:p>
            <a:fld id="{F32BF765-E295-4AB7-920A-FF7CD9B73238}" type="slidenum">
              <a:rPr lang="zh-CN" altLang="en-US" smtClean="0"/>
              <a:t>2</a:t>
            </a:fld>
            <a:endParaRPr lang="zh-CN" altLang="en-US"/>
          </a:p>
        </p:txBody>
      </p:sp>
    </p:spTree>
    <p:extLst>
      <p:ext uri="{BB962C8B-B14F-4D97-AF65-F5344CB8AC3E}">
        <p14:creationId xmlns:p14="http://schemas.microsoft.com/office/powerpoint/2010/main" val="23815905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a:xfrm>
            <a:off x="2384343" y="4357780"/>
            <a:ext cx="544010" cy="370390"/>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vs</a:t>
            </a:r>
            <a:r>
              <a:rPr lang="en-US" altLang="zh-CN" sz="1600" baseline="-25000" dirty="0">
                <a:solidFill>
                  <a:schemeClr val="tx1"/>
                </a:solidFill>
              </a:rPr>
              <a:t>2</a:t>
            </a:r>
            <a:endParaRPr lang="zh-CN" altLang="en-US" sz="1600" baseline="-25000" dirty="0">
              <a:solidFill>
                <a:schemeClr val="tx1"/>
              </a:solidFill>
            </a:endParaRPr>
          </a:p>
        </p:txBody>
      </p:sp>
      <p:sp>
        <p:nvSpPr>
          <p:cNvPr id="2" name="标题 1"/>
          <p:cNvSpPr>
            <a:spLocks noGrp="1"/>
          </p:cNvSpPr>
          <p:nvPr>
            <p:ph type="title"/>
          </p:nvPr>
        </p:nvSpPr>
        <p:spPr/>
        <p:txBody>
          <a:bodyPr/>
          <a:lstStyle/>
          <a:p>
            <a:r>
              <a:rPr lang="zh-CN" altLang="en-US" dirty="0" smtClean="0"/>
              <a:t>虚拟化实现原理：拓扑虚拟化</a:t>
            </a:r>
            <a:endParaRPr lang="zh-CN" altLang="en-US" dirty="0"/>
          </a:p>
        </p:txBody>
      </p:sp>
      <p:sp>
        <p:nvSpPr>
          <p:cNvPr id="3" name="日期占位符 2"/>
          <p:cNvSpPr>
            <a:spLocks noGrp="1"/>
          </p:cNvSpPr>
          <p:nvPr>
            <p:ph type="dt" sz="half" idx="10"/>
          </p:nvPr>
        </p:nvSpPr>
        <p:spPr/>
        <p:txBody>
          <a:bodyPr/>
          <a:lstStyle/>
          <a:p>
            <a:fld id="{9BE65C9B-D8C7-411F-B39E-44FABF030BE2}" type="datetime2">
              <a:rPr lang="zh-CN" altLang="en-US" smtClean="0"/>
              <a:t>2015年4月26日</a:t>
            </a:fld>
            <a:endParaRPr lang="zh-CN" altLang="en-US" dirty="0"/>
          </a:p>
        </p:txBody>
      </p:sp>
      <p:sp>
        <p:nvSpPr>
          <p:cNvPr id="4" name="页脚占位符 3"/>
          <p:cNvSpPr>
            <a:spLocks noGrp="1"/>
          </p:cNvSpPr>
          <p:nvPr>
            <p:ph type="ftr" sz="quarter" idx="11"/>
          </p:nvPr>
        </p:nvSpPr>
        <p:spPr/>
        <p:txBody>
          <a:bodyPr/>
          <a:lstStyle/>
          <a:p>
            <a:r>
              <a:rPr lang="zh-CN" altLang="en-US" smtClean="0"/>
              <a:t>工学硕士毕业答辩</a:t>
            </a:r>
            <a:r>
              <a:rPr lang="en-US" altLang="zh-CN" smtClean="0"/>
              <a:t>@USTC</a:t>
            </a:r>
            <a:endParaRPr lang="zh-CN" altLang="en-US"/>
          </a:p>
        </p:txBody>
      </p:sp>
      <p:sp>
        <p:nvSpPr>
          <p:cNvPr id="5" name="灯片编号占位符 4"/>
          <p:cNvSpPr>
            <a:spLocks noGrp="1"/>
          </p:cNvSpPr>
          <p:nvPr>
            <p:ph type="sldNum" sz="quarter" idx="12"/>
          </p:nvPr>
        </p:nvSpPr>
        <p:spPr/>
        <p:txBody>
          <a:bodyPr/>
          <a:lstStyle/>
          <a:p>
            <a:r>
              <a:rPr lang="zh-CN" altLang="en-US" smtClean="0"/>
              <a:t>第</a:t>
            </a:r>
            <a:fld id="{F32BF765-E295-4AB7-920A-FF7CD9B73238}" type="slidenum">
              <a:rPr lang="zh-CN" altLang="en-US" smtClean="0"/>
              <a:pPr/>
              <a:t>20</a:t>
            </a:fld>
            <a:r>
              <a:rPr lang="zh-CN" altLang="en-US" smtClean="0"/>
              <a:t>页</a:t>
            </a:r>
            <a:endParaRPr lang="zh-CN" altLang="en-US" dirty="0"/>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1542" y="1862817"/>
            <a:ext cx="890210" cy="792961"/>
          </a:xfrm>
          <a:prstGeom prst="rect">
            <a:avLst/>
          </a:prstGeom>
        </p:spPr>
      </p:pic>
      <p:sp>
        <p:nvSpPr>
          <p:cNvPr id="7" name="圆角矩形 6"/>
          <p:cNvSpPr/>
          <p:nvPr/>
        </p:nvSpPr>
        <p:spPr>
          <a:xfrm>
            <a:off x="756695" y="5483421"/>
            <a:ext cx="544010" cy="370390"/>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vs</a:t>
            </a:r>
            <a:r>
              <a:rPr lang="en-US" altLang="zh-CN" sz="1600" baseline="-25000" dirty="0" smtClean="0">
                <a:solidFill>
                  <a:schemeClr val="tx1"/>
                </a:solidFill>
              </a:rPr>
              <a:t>1</a:t>
            </a:r>
            <a:endParaRPr lang="zh-CN" altLang="en-US" sz="1600" baseline="-25000" dirty="0">
              <a:solidFill>
                <a:schemeClr val="tx1"/>
              </a:solidFill>
            </a:endParaRPr>
          </a:p>
        </p:txBody>
      </p:sp>
      <p:sp>
        <p:nvSpPr>
          <p:cNvPr id="9" name="圆角矩形 8"/>
          <p:cNvSpPr/>
          <p:nvPr/>
        </p:nvSpPr>
        <p:spPr>
          <a:xfrm>
            <a:off x="5787534" y="5483421"/>
            <a:ext cx="544010" cy="370390"/>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vs</a:t>
            </a:r>
            <a:r>
              <a:rPr lang="en-US" altLang="zh-CN" sz="1600" baseline="-25000" dirty="0">
                <a:solidFill>
                  <a:schemeClr val="tx1"/>
                </a:solidFill>
              </a:rPr>
              <a:t>3</a:t>
            </a:r>
            <a:endParaRPr lang="zh-CN" altLang="en-US" sz="1600" baseline="-25000" dirty="0">
              <a:solidFill>
                <a:schemeClr val="tx1"/>
              </a:solidFill>
            </a:endParaRPr>
          </a:p>
        </p:txBody>
      </p:sp>
      <p:cxnSp>
        <p:nvCxnSpPr>
          <p:cNvPr id="11" name="直接连接符 10"/>
          <p:cNvCxnSpPr>
            <a:stCxn id="7" idx="0"/>
            <a:endCxn id="8" idx="1"/>
          </p:cNvCxnSpPr>
          <p:nvPr/>
        </p:nvCxnSpPr>
        <p:spPr>
          <a:xfrm flipV="1">
            <a:off x="1028700" y="4542975"/>
            <a:ext cx="1355643" cy="94044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6546677" y="3266030"/>
            <a:ext cx="1568623" cy="637200"/>
          </a:xfrm>
          <a:prstGeom prst="rect">
            <a:avLst/>
          </a:prstGeom>
          <a:solidFill>
            <a:srgbClr val="FFC000"/>
          </a:solidFill>
          <a:ln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chemeClr val="tx1"/>
                </a:solidFill>
                <a:latin typeface="+mn-ea"/>
                <a:cs typeface="Arial Unicode MS" panose="020B0604020202020204" pitchFamily="34" charset="-122"/>
              </a:rPr>
              <a:t>拓展的</a:t>
            </a:r>
            <a:r>
              <a:rPr lang="en-US" altLang="zh-CN" sz="2000" dirty="0" smtClean="0">
                <a:solidFill>
                  <a:schemeClr val="tx1"/>
                </a:solidFill>
                <a:latin typeface="+mn-ea"/>
                <a:cs typeface="Arial Unicode MS" panose="020B0604020202020204" pitchFamily="34" charset="-122"/>
              </a:rPr>
              <a:t>OVX</a:t>
            </a:r>
            <a:endParaRPr lang="zh-CN" altLang="en-US" sz="2000" dirty="0">
              <a:solidFill>
                <a:schemeClr val="tx1"/>
              </a:solidFill>
              <a:latin typeface="+mn-ea"/>
              <a:cs typeface="Arial Unicode MS" panose="020B0604020202020204" pitchFamily="34" charset="-122"/>
            </a:endParaRPr>
          </a:p>
        </p:txBody>
      </p:sp>
      <p:sp>
        <p:nvSpPr>
          <p:cNvPr id="16" name="圆角矩形 15"/>
          <p:cNvSpPr/>
          <p:nvPr/>
        </p:nvSpPr>
        <p:spPr>
          <a:xfrm>
            <a:off x="1456198" y="5483421"/>
            <a:ext cx="544010" cy="37039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p</a:t>
            </a:r>
            <a:r>
              <a:rPr lang="en-US" altLang="zh-CN" dirty="0" smtClean="0">
                <a:solidFill>
                  <a:schemeClr val="tx1"/>
                </a:solidFill>
              </a:rPr>
              <a:t>s</a:t>
            </a:r>
            <a:r>
              <a:rPr lang="en-US" altLang="zh-CN" sz="1600" baseline="-25000" dirty="0" smtClean="0">
                <a:solidFill>
                  <a:schemeClr val="tx1"/>
                </a:solidFill>
              </a:rPr>
              <a:t>1</a:t>
            </a:r>
            <a:endParaRPr lang="zh-CN" altLang="en-US" sz="1600" baseline="-25000" dirty="0">
              <a:solidFill>
                <a:schemeClr val="tx1"/>
              </a:solidFill>
            </a:endParaRPr>
          </a:p>
        </p:txBody>
      </p:sp>
      <p:sp>
        <p:nvSpPr>
          <p:cNvPr id="17" name="圆角矩形 16"/>
          <p:cNvSpPr/>
          <p:nvPr/>
        </p:nvSpPr>
        <p:spPr>
          <a:xfrm>
            <a:off x="2384343" y="4848742"/>
            <a:ext cx="544010" cy="37039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ps</a:t>
            </a:r>
            <a:r>
              <a:rPr lang="en-US" altLang="zh-CN" sz="1600" baseline="-25000" dirty="0" smtClean="0">
                <a:solidFill>
                  <a:schemeClr val="tx1"/>
                </a:solidFill>
              </a:rPr>
              <a:t>2</a:t>
            </a:r>
            <a:endParaRPr lang="zh-CN" altLang="en-US" sz="1600" baseline="-25000" dirty="0">
              <a:solidFill>
                <a:schemeClr val="tx1"/>
              </a:solidFill>
            </a:endParaRPr>
          </a:p>
        </p:txBody>
      </p:sp>
      <p:sp>
        <p:nvSpPr>
          <p:cNvPr id="18" name="圆角矩形 17"/>
          <p:cNvSpPr/>
          <p:nvPr/>
        </p:nvSpPr>
        <p:spPr>
          <a:xfrm>
            <a:off x="2384343" y="5985961"/>
            <a:ext cx="544010" cy="37039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smtClean="0">
                <a:solidFill>
                  <a:schemeClr val="tx1"/>
                </a:solidFill>
              </a:rPr>
              <a:t>ps</a:t>
            </a:r>
            <a:r>
              <a:rPr lang="en-US" altLang="zh-CN" sz="1600" baseline="-25000" dirty="0">
                <a:solidFill>
                  <a:schemeClr val="tx1"/>
                </a:solidFill>
              </a:rPr>
              <a:t>3</a:t>
            </a:r>
            <a:endParaRPr lang="zh-CN" altLang="en-US" sz="1600" baseline="-25000" dirty="0">
              <a:solidFill>
                <a:schemeClr val="tx1"/>
              </a:solidFill>
            </a:endParaRPr>
          </a:p>
        </p:txBody>
      </p:sp>
      <p:sp>
        <p:nvSpPr>
          <p:cNvPr id="19" name="圆角矩形 18"/>
          <p:cNvSpPr/>
          <p:nvPr/>
        </p:nvSpPr>
        <p:spPr>
          <a:xfrm>
            <a:off x="3991542" y="4848742"/>
            <a:ext cx="544010" cy="37039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smtClean="0">
                <a:solidFill>
                  <a:schemeClr val="tx1"/>
                </a:solidFill>
              </a:rPr>
              <a:t>ps</a:t>
            </a:r>
            <a:r>
              <a:rPr lang="en-US" altLang="zh-CN" sz="1600" baseline="-25000" dirty="0">
                <a:solidFill>
                  <a:schemeClr val="tx1"/>
                </a:solidFill>
              </a:rPr>
              <a:t>4</a:t>
            </a:r>
            <a:endParaRPr lang="zh-CN" altLang="en-US" sz="1600" baseline="-25000" dirty="0">
              <a:solidFill>
                <a:schemeClr val="tx1"/>
              </a:solidFill>
            </a:endParaRPr>
          </a:p>
        </p:txBody>
      </p:sp>
      <p:sp>
        <p:nvSpPr>
          <p:cNvPr id="20" name="圆角矩形 19"/>
          <p:cNvSpPr/>
          <p:nvPr/>
        </p:nvSpPr>
        <p:spPr>
          <a:xfrm>
            <a:off x="3991542" y="5985961"/>
            <a:ext cx="544010" cy="37039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smtClean="0">
                <a:solidFill>
                  <a:schemeClr val="tx1"/>
                </a:solidFill>
              </a:rPr>
              <a:t>ps</a:t>
            </a:r>
            <a:r>
              <a:rPr lang="en-US" altLang="zh-CN" sz="1600" baseline="-25000" dirty="0">
                <a:solidFill>
                  <a:schemeClr val="tx1"/>
                </a:solidFill>
              </a:rPr>
              <a:t>5</a:t>
            </a:r>
            <a:endParaRPr lang="zh-CN" altLang="en-US" sz="1600" baseline="-25000" dirty="0">
              <a:solidFill>
                <a:schemeClr val="tx1"/>
              </a:solidFill>
            </a:endParaRPr>
          </a:p>
        </p:txBody>
      </p:sp>
      <p:sp>
        <p:nvSpPr>
          <p:cNvPr id="21" name="圆角矩形 20"/>
          <p:cNvSpPr/>
          <p:nvPr/>
        </p:nvSpPr>
        <p:spPr>
          <a:xfrm>
            <a:off x="5025541" y="5483421"/>
            <a:ext cx="544010" cy="37039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smtClean="0">
                <a:solidFill>
                  <a:schemeClr val="tx1"/>
                </a:solidFill>
              </a:rPr>
              <a:t>ps</a:t>
            </a:r>
            <a:r>
              <a:rPr lang="en-US" altLang="zh-CN" sz="1600" baseline="-25000" dirty="0">
                <a:solidFill>
                  <a:schemeClr val="tx1"/>
                </a:solidFill>
              </a:rPr>
              <a:t>6</a:t>
            </a:r>
            <a:endParaRPr lang="zh-CN" altLang="en-US" sz="1600" baseline="-25000" dirty="0">
              <a:solidFill>
                <a:schemeClr val="tx1"/>
              </a:solidFill>
            </a:endParaRPr>
          </a:p>
        </p:txBody>
      </p:sp>
      <p:cxnSp>
        <p:nvCxnSpPr>
          <p:cNvPr id="23" name="直接连接符 22"/>
          <p:cNvCxnSpPr>
            <a:stCxn id="16" idx="0"/>
          </p:cNvCxnSpPr>
          <p:nvPr/>
        </p:nvCxnSpPr>
        <p:spPr>
          <a:xfrm flipV="1">
            <a:off x="1728203" y="5033937"/>
            <a:ext cx="649268" cy="4494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16" idx="2"/>
            <a:endCxn id="18" idx="1"/>
          </p:cNvCxnSpPr>
          <p:nvPr/>
        </p:nvCxnSpPr>
        <p:spPr>
          <a:xfrm>
            <a:off x="1728203" y="5853811"/>
            <a:ext cx="656140" cy="3173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V="1">
            <a:off x="2656348" y="5219132"/>
            <a:ext cx="0" cy="7668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17" idx="3"/>
            <a:endCxn id="19" idx="1"/>
          </p:cNvCxnSpPr>
          <p:nvPr/>
        </p:nvCxnSpPr>
        <p:spPr>
          <a:xfrm>
            <a:off x="2928353" y="5033937"/>
            <a:ext cx="106318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a:stCxn id="18" idx="3"/>
            <a:endCxn id="20" idx="1"/>
          </p:cNvCxnSpPr>
          <p:nvPr/>
        </p:nvCxnSpPr>
        <p:spPr>
          <a:xfrm>
            <a:off x="2928353" y="6171156"/>
            <a:ext cx="106318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4263547" y="5219132"/>
            <a:ext cx="0" cy="7668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a:stCxn id="19" idx="3"/>
            <a:endCxn id="21" idx="0"/>
          </p:cNvCxnSpPr>
          <p:nvPr/>
        </p:nvCxnSpPr>
        <p:spPr>
          <a:xfrm>
            <a:off x="4535552" y="5033937"/>
            <a:ext cx="761994" cy="4494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a:stCxn id="20" idx="3"/>
            <a:endCxn id="21" idx="2"/>
          </p:cNvCxnSpPr>
          <p:nvPr/>
        </p:nvCxnSpPr>
        <p:spPr>
          <a:xfrm flipV="1">
            <a:off x="4535552" y="5853811"/>
            <a:ext cx="761994" cy="3173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a:stCxn id="8" idx="3"/>
          </p:cNvCxnSpPr>
          <p:nvPr/>
        </p:nvCxnSpPr>
        <p:spPr>
          <a:xfrm>
            <a:off x="2928353" y="4542975"/>
            <a:ext cx="3131186"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0" name="直接连接符 49"/>
          <p:cNvCxnSpPr>
            <a:endCxn id="9" idx="0"/>
          </p:cNvCxnSpPr>
          <p:nvPr/>
        </p:nvCxnSpPr>
        <p:spPr>
          <a:xfrm>
            <a:off x="6059539" y="4542975"/>
            <a:ext cx="0" cy="94044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36747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虚拟化实现原理：拓扑虚拟化</a:t>
            </a:r>
            <a:endParaRPr lang="zh-CN" altLang="en-US" dirty="0"/>
          </a:p>
        </p:txBody>
      </p:sp>
      <p:sp>
        <p:nvSpPr>
          <p:cNvPr id="3" name="日期占位符 2"/>
          <p:cNvSpPr>
            <a:spLocks noGrp="1"/>
          </p:cNvSpPr>
          <p:nvPr>
            <p:ph type="dt" sz="half" idx="10"/>
          </p:nvPr>
        </p:nvSpPr>
        <p:spPr/>
        <p:txBody>
          <a:bodyPr/>
          <a:lstStyle/>
          <a:p>
            <a:fld id="{F55B3039-3DDD-4B53-8BBA-E7CD02120A39}" type="datetime2">
              <a:rPr lang="zh-CN" altLang="en-US" smtClean="0"/>
              <a:t>2015年4月26日</a:t>
            </a:fld>
            <a:endParaRPr lang="zh-CN" altLang="en-US" dirty="0"/>
          </a:p>
        </p:txBody>
      </p:sp>
      <p:sp>
        <p:nvSpPr>
          <p:cNvPr id="4" name="页脚占位符 3"/>
          <p:cNvSpPr>
            <a:spLocks noGrp="1"/>
          </p:cNvSpPr>
          <p:nvPr>
            <p:ph type="ftr" sz="quarter" idx="11"/>
          </p:nvPr>
        </p:nvSpPr>
        <p:spPr/>
        <p:txBody>
          <a:bodyPr/>
          <a:lstStyle/>
          <a:p>
            <a:r>
              <a:rPr lang="zh-CN" altLang="en-US" smtClean="0"/>
              <a:t>工学硕士毕业答辩</a:t>
            </a:r>
            <a:r>
              <a:rPr lang="en-US" altLang="zh-CN" smtClean="0"/>
              <a:t>@USTC</a:t>
            </a:r>
            <a:endParaRPr lang="zh-CN" altLang="en-US"/>
          </a:p>
        </p:txBody>
      </p:sp>
      <p:sp>
        <p:nvSpPr>
          <p:cNvPr id="5" name="灯片编号占位符 4"/>
          <p:cNvSpPr>
            <a:spLocks noGrp="1"/>
          </p:cNvSpPr>
          <p:nvPr>
            <p:ph type="sldNum" sz="quarter" idx="12"/>
          </p:nvPr>
        </p:nvSpPr>
        <p:spPr/>
        <p:txBody>
          <a:bodyPr/>
          <a:lstStyle/>
          <a:p>
            <a:r>
              <a:rPr lang="zh-CN" altLang="en-US" smtClean="0"/>
              <a:t>第</a:t>
            </a:r>
            <a:fld id="{F32BF765-E295-4AB7-920A-FF7CD9B73238}" type="slidenum">
              <a:rPr lang="zh-CN" altLang="en-US" smtClean="0"/>
              <a:pPr/>
              <a:t>21</a:t>
            </a:fld>
            <a:r>
              <a:rPr lang="zh-CN" altLang="en-US" smtClean="0"/>
              <a:t>页</a:t>
            </a:r>
            <a:endParaRPr lang="zh-CN" altLang="en-US" dirty="0"/>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1542" y="1862817"/>
            <a:ext cx="890210" cy="792961"/>
          </a:xfrm>
          <a:prstGeom prst="rect">
            <a:avLst/>
          </a:prstGeom>
        </p:spPr>
      </p:pic>
      <p:sp>
        <p:nvSpPr>
          <p:cNvPr id="7" name="圆角矩形 6"/>
          <p:cNvSpPr/>
          <p:nvPr/>
        </p:nvSpPr>
        <p:spPr>
          <a:xfrm>
            <a:off x="756695" y="5483421"/>
            <a:ext cx="544010" cy="370390"/>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vs</a:t>
            </a:r>
            <a:r>
              <a:rPr lang="en-US" altLang="zh-CN" sz="1600" baseline="-25000" dirty="0" smtClean="0">
                <a:solidFill>
                  <a:schemeClr val="tx1"/>
                </a:solidFill>
              </a:rPr>
              <a:t>1</a:t>
            </a:r>
            <a:endParaRPr lang="zh-CN" altLang="en-US" sz="1600" baseline="-25000" dirty="0">
              <a:solidFill>
                <a:schemeClr val="tx1"/>
              </a:solidFill>
            </a:endParaRPr>
          </a:p>
        </p:txBody>
      </p:sp>
      <p:sp>
        <p:nvSpPr>
          <p:cNvPr id="8" name="圆角矩形 7"/>
          <p:cNvSpPr/>
          <p:nvPr/>
        </p:nvSpPr>
        <p:spPr>
          <a:xfrm>
            <a:off x="2384343" y="4357780"/>
            <a:ext cx="544010" cy="370390"/>
          </a:xfrm>
          <a:prstGeom prst="roundRect">
            <a:avLst/>
          </a:prstGeom>
          <a:solidFill>
            <a:srgbClr val="92D05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vs</a:t>
            </a:r>
            <a:r>
              <a:rPr lang="en-US" altLang="zh-CN" sz="1600" baseline="-25000" dirty="0">
                <a:solidFill>
                  <a:schemeClr val="tx1"/>
                </a:solidFill>
              </a:rPr>
              <a:t>2</a:t>
            </a:r>
            <a:endParaRPr lang="zh-CN" altLang="en-US" sz="1600" baseline="-25000" dirty="0">
              <a:solidFill>
                <a:schemeClr val="tx1"/>
              </a:solidFill>
            </a:endParaRPr>
          </a:p>
        </p:txBody>
      </p:sp>
      <p:sp>
        <p:nvSpPr>
          <p:cNvPr id="9" name="圆角矩形 8"/>
          <p:cNvSpPr/>
          <p:nvPr/>
        </p:nvSpPr>
        <p:spPr>
          <a:xfrm>
            <a:off x="5787534" y="5483421"/>
            <a:ext cx="544010" cy="370390"/>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vs</a:t>
            </a:r>
            <a:r>
              <a:rPr lang="en-US" altLang="zh-CN" sz="1600" baseline="-25000" dirty="0">
                <a:solidFill>
                  <a:schemeClr val="tx1"/>
                </a:solidFill>
              </a:rPr>
              <a:t>3</a:t>
            </a:r>
            <a:endParaRPr lang="zh-CN" altLang="en-US" sz="1600" baseline="-25000" dirty="0">
              <a:solidFill>
                <a:schemeClr val="tx1"/>
              </a:solidFill>
            </a:endParaRPr>
          </a:p>
        </p:txBody>
      </p:sp>
      <p:cxnSp>
        <p:nvCxnSpPr>
          <p:cNvPr id="11" name="直接连接符 10"/>
          <p:cNvCxnSpPr>
            <a:stCxn id="7" idx="0"/>
            <a:endCxn id="8" idx="1"/>
          </p:cNvCxnSpPr>
          <p:nvPr/>
        </p:nvCxnSpPr>
        <p:spPr>
          <a:xfrm flipV="1">
            <a:off x="1028700" y="4542975"/>
            <a:ext cx="1355643" cy="94044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6801320" y="3268455"/>
            <a:ext cx="1714030" cy="637200"/>
          </a:xfrm>
          <a:prstGeom prst="rect">
            <a:avLst/>
          </a:prstGeom>
          <a:solidFill>
            <a:srgbClr val="FFC000"/>
          </a:solidFill>
          <a:ln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chemeClr val="tx1"/>
                </a:solidFill>
                <a:latin typeface="+mn-ea"/>
                <a:cs typeface="Arial Unicode MS" panose="020B0604020202020204" pitchFamily="34" charset="-122"/>
              </a:rPr>
              <a:t>拓展的</a:t>
            </a:r>
            <a:r>
              <a:rPr lang="en-US" altLang="zh-CN" sz="2000" dirty="0" smtClean="0">
                <a:solidFill>
                  <a:schemeClr val="tx1"/>
                </a:solidFill>
                <a:latin typeface="+mn-ea"/>
                <a:cs typeface="Arial Unicode MS" panose="020B0604020202020204" pitchFamily="34" charset="-122"/>
              </a:rPr>
              <a:t>OVX</a:t>
            </a:r>
            <a:endParaRPr lang="zh-CN" altLang="en-US" sz="2000" dirty="0">
              <a:solidFill>
                <a:schemeClr val="tx1"/>
              </a:solidFill>
              <a:latin typeface="+mn-ea"/>
              <a:cs typeface="Arial Unicode MS" panose="020B0604020202020204" pitchFamily="34" charset="-122"/>
            </a:endParaRPr>
          </a:p>
        </p:txBody>
      </p:sp>
      <p:sp>
        <p:nvSpPr>
          <p:cNvPr id="16" name="圆角矩形 15"/>
          <p:cNvSpPr/>
          <p:nvPr/>
        </p:nvSpPr>
        <p:spPr>
          <a:xfrm>
            <a:off x="1456198" y="5483421"/>
            <a:ext cx="544010" cy="37039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p</a:t>
            </a:r>
            <a:r>
              <a:rPr lang="en-US" altLang="zh-CN" dirty="0" smtClean="0">
                <a:solidFill>
                  <a:schemeClr val="tx1"/>
                </a:solidFill>
              </a:rPr>
              <a:t>s</a:t>
            </a:r>
            <a:r>
              <a:rPr lang="en-US" altLang="zh-CN" sz="1600" baseline="-25000" dirty="0" smtClean="0">
                <a:solidFill>
                  <a:schemeClr val="tx1"/>
                </a:solidFill>
              </a:rPr>
              <a:t>1</a:t>
            </a:r>
            <a:endParaRPr lang="zh-CN" altLang="en-US" sz="1600" baseline="-25000" dirty="0">
              <a:solidFill>
                <a:schemeClr val="tx1"/>
              </a:solidFill>
            </a:endParaRPr>
          </a:p>
        </p:txBody>
      </p:sp>
      <p:sp>
        <p:nvSpPr>
          <p:cNvPr id="17" name="圆角矩形 16"/>
          <p:cNvSpPr/>
          <p:nvPr/>
        </p:nvSpPr>
        <p:spPr>
          <a:xfrm>
            <a:off x="2384343" y="4848742"/>
            <a:ext cx="544010" cy="37039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ps</a:t>
            </a:r>
            <a:r>
              <a:rPr lang="en-US" altLang="zh-CN" sz="1600" baseline="-25000" dirty="0" smtClean="0">
                <a:solidFill>
                  <a:schemeClr val="tx1"/>
                </a:solidFill>
              </a:rPr>
              <a:t>2</a:t>
            </a:r>
            <a:endParaRPr lang="zh-CN" altLang="en-US" sz="1600" baseline="-25000" dirty="0">
              <a:solidFill>
                <a:schemeClr val="tx1"/>
              </a:solidFill>
            </a:endParaRPr>
          </a:p>
        </p:txBody>
      </p:sp>
      <p:sp>
        <p:nvSpPr>
          <p:cNvPr id="18" name="圆角矩形 17"/>
          <p:cNvSpPr/>
          <p:nvPr/>
        </p:nvSpPr>
        <p:spPr>
          <a:xfrm>
            <a:off x="2384343" y="5985961"/>
            <a:ext cx="544010" cy="37039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smtClean="0">
                <a:solidFill>
                  <a:schemeClr val="tx1"/>
                </a:solidFill>
              </a:rPr>
              <a:t>ps</a:t>
            </a:r>
            <a:r>
              <a:rPr lang="en-US" altLang="zh-CN" sz="1600" baseline="-25000" dirty="0">
                <a:solidFill>
                  <a:schemeClr val="tx1"/>
                </a:solidFill>
              </a:rPr>
              <a:t>3</a:t>
            </a:r>
            <a:endParaRPr lang="zh-CN" altLang="en-US" sz="1600" baseline="-25000" dirty="0">
              <a:solidFill>
                <a:schemeClr val="tx1"/>
              </a:solidFill>
            </a:endParaRPr>
          </a:p>
        </p:txBody>
      </p:sp>
      <p:sp>
        <p:nvSpPr>
          <p:cNvPr id="19" name="圆角矩形 18"/>
          <p:cNvSpPr/>
          <p:nvPr/>
        </p:nvSpPr>
        <p:spPr>
          <a:xfrm>
            <a:off x="3991542" y="4848742"/>
            <a:ext cx="544010" cy="37039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smtClean="0">
                <a:solidFill>
                  <a:schemeClr val="tx1"/>
                </a:solidFill>
              </a:rPr>
              <a:t>ps</a:t>
            </a:r>
            <a:r>
              <a:rPr lang="en-US" altLang="zh-CN" sz="1600" baseline="-25000" dirty="0">
                <a:solidFill>
                  <a:schemeClr val="tx1"/>
                </a:solidFill>
              </a:rPr>
              <a:t>4</a:t>
            </a:r>
            <a:endParaRPr lang="zh-CN" altLang="en-US" sz="1600" baseline="-25000" dirty="0">
              <a:solidFill>
                <a:schemeClr val="tx1"/>
              </a:solidFill>
            </a:endParaRPr>
          </a:p>
        </p:txBody>
      </p:sp>
      <p:sp>
        <p:nvSpPr>
          <p:cNvPr id="20" name="圆角矩形 19"/>
          <p:cNvSpPr/>
          <p:nvPr/>
        </p:nvSpPr>
        <p:spPr>
          <a:xfrm>
            <a:off x="3991542" y="5985961"/>
            <a:ext cx="544010" cy="37039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smtClean="0">
                <a:solidFill>
                  <a:schemeClr val="tx1"/>
                </a:solidFill>
              </a:rPr>
              <a:t>ps</a:t>
            </a:r>
            <a:r>
              <a:rPr lang="en-US" altLang="zh-CN" sz="1600" baseline="-25000" dirty="0">
                <a:solidFill>
                  <a:schemeClr val="tx1"/>
                </a:solidFill>
              </a:rPr>
              <a:t>5</a:t>
            </a:r>
            <a:endParaRPr lang="zh-CN" altLang="en-US" sz="1600" baseline="-25000" dirty="0">
              <a:solidFill>
                <a:schemeClr val="tx1"/>
              </a:solidFill>
            </a:endParaRPr>
          </a:p>
        </p:txBody>
      </p:sp>
      <p:sp>
        <p:nvSpPr>
          <p:cNvPr id="21" name="圆角矩形 20"/>
          <p:cNvSpPr/>
          <p:nvPr/>
        </p:nvSpPr>
        <p:spPr>
          <a:xfrm>
            <a:off x="5025541" y="5483421"/>
            <a:ext cx="544010" cy="37039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smtClean="0">
                <a:solidFill>
                  <a:schemeClr val="tx1"/>
                </a:solidFill>
              </a:rPr>
              <a:t>ps</a:t>
            </a:r>
            <a:r>
              <a:rPr lang="en-US" altLang="zh-CN" sz="1600" baseline="-25000" dirty="0">
                <a:solidFill>
                  <a:schemeClr val="tx1"/>
                </a:solidFill>
              </a:rPr>
              <a:t>6</a:t>
            </a:r>
            <a:endParaRPr lang="zh-CN" altLang="en-US" sz="1600" baseline="-25000" dirty="0">
              <a:solidFill>
                <a:schemeClr val="tx1"/>
              </a:solidFill>
            </a:endParaRPr>
          </a:p>
        </p:txBody>
      </p:sp>
      <p:cxnSp>
        <p:nvCxnSpPr>
          <p:cNvPr id="23" name="直接连接符 22"/>
          <p:cNvCxnSpPr>
            <a:stCxn id="16" idx="0"/>
          </p:cNvCxnSpPr>
          <p:nvPr/>
        </p:nvCxnSpPr>
        <p:spPr>
          <a:xfrm flipV="1">
            <a:off x="1728203" y="5033937"/>
            <a:ext cx="649268" cy="4494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16" idx="2"/>
            <a:endCxn id="18" idx="1"/>
          </p:cNvCxnSpPr>
          <p:nvPr/>
        </p:nvCxnSpPr>
        <p:spPr>
          <a:xfrm>
            <a:off x="1728203" y="5853811"/>
            <a:ext cx="656140" cy="3173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V="1">
            <a:off x="2656348" y="5219132"/>
            <a:ext cx="0" cy="7668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17" idx="3"/>
            <a:endCxn id="19" idx="1"/>
          </p:cNvCxnSpPr>
          <p:nvPr/>
        </p:nvCxnSpPr>
        <p:spPr>
          <a:xfrm>
            <a:off x="2928353" y="5033937"/>
            <a:ext cx="106318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a:stCxn id="18" idx="3"/>
            <a:endCxn id="20" idx="1"/>
          </p:cNvCxnSpPr>
          <p:nvPr/>
        </p:nvCxnSpPr>
        <p:spPr>
          <a:xfrm>
            <a:off x="2928353" y="6171156"/>
            <a:ext cx="106318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4263547" y="5219132"/>
            <a:ext cx="0" cy="7668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a:stCxn id="19" idx="3"/>
            <a:endCxn id="21" idx="0"/>
          </p:cNvCxnSpPr>
          <p:nvPr/>
        </p:nvCxnSpPr>
        <p:spPr>
          <a:xfrm>
            <a:off x="4535552" y="5033937"/>
            <a:ext cx="761994" cy="4494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a:stCxn id="20" idx="3"/>
            <a:endCxn id="21" idx="2"/>
          </p:cNvCxnSpPr>
          <p:nvPr/>
        </p:nvCxnSpPr>
        <p:spPr>
          <a:xfrm flipV="1">
            <a:off x="4535552" y="5853811"/>
            <a:ext cx="761994" cy="3173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a:stCxn id="8" idx="3"/>
          </p:cNvCxnSpPr>
          <p:nvPr/>
        </p:nvCxnSpPr>
        <p:spPr>
          <a:xfrm>
            <a:off x="2928353" y="4542975"/>
            <a:ext cx="3131186"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0" name="直接连接符 49"/>
          <p:cNvCxnSpPr>
            <a:endCxn id="9" idx="0"/>
          </p:cNvCxnSpPr>
          <p:nvPr/>
        </p:nvCxnSpPr>
        <p:spPr>
          <a:xfrm>
            <a:off x="6059539" y="4542975"/>
            <a:ext cx="0" cy="94044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1138493" y="2008563"/>
            <a:ext cx="1876668" cy="369332"/>
          </a:xfrm>
          <a:prstGeom prst="rect">
            <a:avLst/>
          </a:prstGeom>
          <a:noFill/>
          <a:ln>
            <a:solidFill>
              <a:schemeClr val="bg1"/>
            </a:solidFill>
          </a:ln>
        </p:spPr>
        <p:txBody>
          <a:bodyPr wrap="none" rtlCol="0">
            <a:spAutoFit/>
          </a:bodyPr>
          <a:lstStyle/>
          <a:p>
            <a:r>
              <a:rPr lang="en-US" altLang="zh-CN" dirty="0" smtClean="0"/>
              <a:t>Packet Out + LLDP</a:t>
            </a:r>
            <a:endParaRPr lang="zh-CN" altLang="en-US" dirty="0"/>
          </a:p>
        </p:txBody>
      </p:sp>
      <p:cxnSp>
        <p:nvCxnSpPr>
          <p:cNvPr id="44" name="直接箭头连接符 43"/>
          <p:cNvCxnSpPr>
            <a:stCxn id="6" idx="2"/>
          </p:cNvCxnSpPr>
          <p:nvPr/>
        </p:nvCxnSpPr>
        <p:spPr>
          <a:xfrm flipH="1">
            <a:off x="2656348" y="2655778"/>
            <a:ext cx="1780299" cy="1702002"/>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5" name="上凸带形 44"/>
          <p:cNvSpPr/>
          <p:nvPr/>
        </p:nvSpPr>
        <p:spPr>
          <a:xfrm>
            <a:off x="461491" y="2110055"/>
            <a:ext cx="377624" cy="126356"/>
          </a:xfrm>
          <a:prstGeom prst="ribbon2">
            <a:avLst/>
          </a:prstGeom>
          <a:solidFill>
            <a:srgbClr val="00B0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上凸带形 48"/>
          <p:cNvSpPr/>
          <p:nvPr/>
        </p:nvSpPr>
        <p:spPr>
          <a:xfrm>
            <a:off x="4519840" y="2655778"/>
            <a:ext cx="377624" cy="108598"/>
          </a:xfrm>
          <a:prstGeom prst="ribbon2">
            <a:avLst/>
          </a:prstGeom>
          <a:solidFill>
            <a:srgbClr val="00B0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上凸带形 31"/>
          <p:cNvSpPr/>
          <p:nvPr/>
        </p:nvSpPr>
        <p:spPr>
          <a:xfrm>
            <a:off x="486769" y="2547179"/>
            <a:ext cx="377624" cy="126000"/>
          </a:xfrm>
          <a:prstGeom prst="ribbon2">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nvSpPr>
        <p:spPr>
          <a:xfrm>
            <a:off x="1134944" y="2416812"/>
            <a:ext cx="1705147" cy="369332"/>
          </a:xfrm>
          <a:prstGeom prst="rect">
            <a:avLst/>
          </a:prstGeom>
          <a:noFill/>
          <a:ln>
            <a:solidFill>
              <a:schemeClr val="bg1"/>
            </a:solidFill>
          </a:ln>
        </p:spPr>
        <p:txBody>
          <a:bodyPr wrap="none" rtlCol="0">
            <a:spAutoFit/>
          </a:bodyPr>
          <a:lstStyle/>
          <a:p>
            <a:r>
              <a:rPr lang="en-US" altLang="zh-CN" dirty="0" smtClean="0"/>
              <a:t>Packet In + LLDP</a:t>
            </a:r>
            <a:endParaRPr lang="zh-CN" altLang="en-US" dirty="0"/>
          </a:p>
        </p:txBody>
      </p:sp>
      <p:grpSp>
        <p:nvGrpSpPr>
          <p:cNvPr id="22" name="组合 21"/>
          <p:cNvGrpSpPr/>
          <p:nvPr/>
        </p:nvGrpSpPr>
        <p:grpSpPr>
          <a:xfrm>
            <a:off x="6801320" y="2854345"/>
            <a:ext cx="810101" cy="307777"/>
            <a:chOff x="6801320" y="2854345"/>
            <a:chExt cx="810101" cy="307777"/>
          </a:xfrm>
        </p:grpSpPr>
        <p:sp>
          <p:nvSpPr>
            <p:cNvPr id="36" name="上凸带形 35"/>
            <p:cNvSpPr/>
            <p:nvPr/>
          </p:nvSpPr>
          <p:spPr>
            <a:xfrm>
              <a:off x="6801320" y="2953934"/>
              <a:ext cx="377624" cy="108598"/>
            </a:xfrm>
            <a:prstGeom prst="ribbon2">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5" name="文本框 14"/>
            <p:cNvSpPr txBox="1"/>
            <p:nvPr/>
          </p:nvSpPr>
          <p:spPr>
            <a:xfrm>
              <a:off x="7214325" y="2854345"/>
              <a:ext cx="397096" cy="307777"/>
            </a:xfrm>
            <a:prstGeom prst="rect">
              <a:avLst/>
            </a:prstGeom>
            <a:noFill/>
          </p:spPr>
          <p:txBody>
            <a:bodyPr wrap="none" rtlCol="0">
              <a:spAutoFit/>
            </a:bodyPr>
            <a:lstStyle/>
            <a:p>
              <a:r>
                <a:rPr lang="en-US" altLang="zh-CN" sz="1400" dirty="0" smtClean="0">
                  <a:solidFill>
                    <a:srgbClr val="FF0000"/>
                  </a:solidFill>
                </a:rPr>
                <a:t>vs</a:t>
              </a:r>
              <a:r>
                <a:rPr lang="en-US" altLang="zh-CN" sz="1400" baseline="-25000" dirty="0" smtClean="0">
                  <a:solidFill>
                    <a:srgbClr val="FF0000"/>
                  </a:solidFill>
                </a:rPr>
                <a:t>1</a:t>
              </a:r>
              <a:endParaRPr lang="zh-CN" altLang="en-US" sz="1400" baseline="-25000" dirty="0">
                <a:solidFill>
                  <a:srgbClr val="FF0000"/>
                </a:solidFill>
              </a:endParaRPr>
            </a:p>
          </p:txBody>
        </p:sp>
      </p:grpSp>
      <p:grpSp>
        <p:nvGrpSpPr>
          <p:cNvPr id="41" name="组合 40"/>
          <p:cNvGrpSpPr/>
          <p:nvPr/>
        </p:nvGrpSpPr>
        <p:grpSpPr>
          <a:xfrm>
            <a:off x="7710249" y="2854345"/>
            <a:ext cx="810101" cy="307777"/>
            <a:chOff x="6801320" y="2854345"/>
            <a:chExt cx="810101" cy="307777"/>
          </a:xfrm>
        </p:grpSpPr>
        <p:sp>
          <p:nvSpPr>
            <p:cNvPr id="43" name="上凸带形 42"/>
            <p:cNvSpPr/>
            <p:nvPr/>
          </p:nvSpPr>
          <p:spPr>
            <a:xfrm>
              <a:off x="6801320" y="2953934"/>
              <a:ext cx="377624" cy="108598"/>
            </a:xfrm>
            <a:prstGeom prst="ribbon2">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46" name="文本框 45"/>
            <p:cNvSpPr txBox="1"/>
            <p:nvPr/>
          </p:nvSpPr>
          <p:spPr>
            <a:xfrm>
              <a:off x="7214325" y="2854345"/>
              <a:ext cx="397096" cy="307777"/>
            </a:xfrm>
            <a:prstGeom prst="rect">
              <a:avLst/>
            </a:prstGeom>
            <a:noFill/>
          </p:spPr>
          <p:txBody>
            <a:bodyPr wrap="none" rtlCol="0">
              <a:spAutoFit/>
            </a:bodyPr>
            <a:lstStyle/>
            <a:p>
              <a:r>
                <a:rPr lang="en-US" altLang="zh-CN" sz="1400" dirty="0" smtClean="0">
                  <a:solidFill>
                    <a:srgbClr val="FF0000"/>
                  </a:solidFill>
                </a:rPr>
                <a:t>vs</a:t>
              </a:r>
              <a:r>
                <a:rPr lang="en-US" altLang="zh-CN" sz="1400" baseline="-25000" dirty="0" smtClean="0">
                  <a:solidFill>
                    <a:srgbClr val="FF0000"/>
                  </a:solidFill>
                </a:rPr>
                <a:t>3</a:t>
              </a:r>
              <a:endParaRPr lang="zh-CN" altLang="en-US" sz="1400" baseline="-25000" dirty="0">
                <a:solidFill>
                  <a:srgbClr val="FF0000"/>
                </a:solidFill>
              </a:endParaRPr>
            </a:p>
          </p:txBody>
        </p:sp>
      </p:grpSp>
    </p:spTree>
    <p:extLst>
      <p:ext uri="{BB962C8B-B14F-4D97-AF65-F5344CB8AC3E}">
        <p14:creationId xmlns:p14="http://schemas.microsoft.com/office/powerpoint/2010/main" val="387520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5.55556E-7 1.11111E-6 L -5.55556E-7 0.00023 C -0.00278 0.00463 -0.00538 0.01018 -0.00851 0.01481 C -0.00955 0.0169 -0.01128 0.01736 -0.01215 0.01944 C -0.02153 0.04653 -0.00972 0.02407 -0.01701 0.03704 L -0.01944 0.05023 C -0.02049 0.05579 -0.02066 0.05926 -0.02309 0.06366 C -0.02934 0.07523 -0.0243 0.06157 -0.02917 0.07245 C -0.03385 0.0831 -0.02899 0.07569 -0.03507 0.08333 C -0.03594 0.08565 -0.03663 0.08819 -0.03767 0.09005 C -0.03941 0.09421 -0.04219 0.09676 -0.04375 0.10139 C -0.04618 0.10764 -0.04635 0.10903 -0.04983 0.11435 C -0.05104 0.11597 -0.05226 0.11713 -0.05347 0.11875 C -0.05746 0.12477 -0.05608 0.12569 -0.06076 0.12986 C -0.0618 0.13102 -0.06424 0.13194 -0.06424 0.13287 L 0.18021 0.12986 " pathEditMode="relative" rAng="0" ptsTypes="AAAAAAAAAAAAAAAA">
                                      <p:cBhvr>
                                        <p:cTn id="6" dur="5000" fill="hold"/>
                                        <p:tgtEl>
                                          <p:spTgt spid="49"/>
                                        </p:tgtEl>
                                        <p:attrNameLst>
                                          <p:attrName>ppt_x</p:attrName>
                                          <p:attrName>ppt_y</p:attrName>
                                        </p:attrNameLst>
                                      </p:cBhvr>
                                      <p:rCtr x="5799" y="6644"/>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8.33333E-7 2.59259E-6 L -0.20868 -0.09931 " pathEditMode="relative" rAng="0" ptsTypes="AA">
                                      <p:cBhvr>
                                        <p:cTn id="16" dur="2000" fill="hold"/>
                                        <p:tgtEl>
                                          <p:spTgt spid="22"/>
                                        </p:tgtEl>
                                        <p:attrNameLst>
                                          <p:attrName>ppt_x</p:attrName>
                                          <p:attrName>ppt_y</p:attrName>
                                        </p:attrNameLst>
                                      </p:cBhvr>
                                      <p:rCtr x="-10434" y="-4977"/>
                                    </p:animMotion>
                                  </p:childTnLst>
                                </p:cTn>
                              </p:par>
                            </p:childTnLst>
                          </p:cTn>
                        </p:par>
                        <p:par>
                          <p:cTn id="17" fill="hold">
                            <p:stCondLst>
                              <p:cond delay="2000"/>
                            </p:stCondLst>
                            <p:childTnLst>
                              <p:par>
                                <p:cTn id="18" presetID="42" presetClass="path" presetSubtype="0" accel="50000" decel="50000" fill="hold" nodeType="afterEffect">
                                  <p:stCondLst>
                                    <p:cond delay="0"/>
                                  </p:stCondLst>
                                  <p:childTnLst>
                                    <p:animMotion origin="layout" path="M 0 2.59259E-6 L -0.30816 -0.1382 " pathEditMode="relative" rAng="0" ptsTypes="AA">
                                      <p:cBhvr>
                                        <p:cTn id="19" dur="2000" fill="hold"/>
                                        <p:tgtEl>
                                          <p:spTgt spid="41"/>
                                        </p:tgtEl>
                                        <p:attrNameLst>
                                          <p:attrName>ppt_x</p:attrName>
                                          <p:attrName>ppt_y</p:attrName>
                                        </p:attrNameLst>
                                      </p:cBhvr>
                                      <p:rCtr x="-15417" y="-6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1542" y="1747069"/>
            <a:ext cx="1212114" cy="792961"/>
          </a:xfrm>
          <a:prstGeom prst="rect">
            <a:avLst/>
          </a:prstGeom>
        </p:spPr>
      </p:pic>
      <p:sp>
        <p:nvSpPr>
          <p:cNvPr id="2" name="标题 1"/>
          <p:cNvSpPr>
            <a:spLocks noGrp="1"/>
          </p:cNvSpPr>
          <p:nvPr>
            <p:ph type="title"/>
          </p:nvPr>
        </p:nvSpPr>
        <p:spPr/>
        <p:txBody>
          <a:bodyPr/>
          <a:lstStyle/>
          <a:p>
            <a:r>
              <a:rPr lang="zh-CN" altLang="en-US" dirty="0" smtClean="0"/>
              <a:t>虚拟化实现原理：地址虚拟化</a:t>
            </a:r>
            <a:endParaRPr lang="zh-CN" altLang="en-US" dirty="0"/>
          </a:p>
        </p:txBody>
      </p:sp>
      <p:sp>
        <p:nvSpPr>
          <p:cNvPr id="3" name="日期占位符 2"/>
          <p:cNvSpPr>
            <a:spLocks noGrp="1"/>
          </p:cNvSpPr>
          <p:nvPr>
            <p:ph type="dt" sz="half" idx="10"/>
          </p:nvPr>
        </p:nvSpPr>
        <p:spPr/>
        <p:txBody>
          <a:bodyPr/>
          <a:lstStyle/>
          <a:p>
            <a:fld id="{4E6CFE6D-F113-41BA-999C-163C4D6F987C}" type="datetime2">
              <a:rPr lang="zh-CN" altLang="en-US" smtClean="0"/>
              <a:t>2015年4月26日</a:t>
            </a:fld>
            <a:endParaRPr lang="zh-CN" altLang="en-US" dirty="0"/>
          </a:p>
        </p:txBody>
      </p:sp>
      <p:sp>
        <p:nvSpPr>
          <p:cNvPr id="4" name="页脚占位符 3"/>
          <p:cNvSpPr>
            <a:spLocks noGrp="1"/>
          </p:cNvSpPr>
          <p:nvPr>
            <p:ph type="ftr" sz="quarter" idx="11"/>
          </p:nvPr>
        </p:nvSpPr>
        <p:spPr/>
        <p:txBody>
          <a:bodyPr/>
          <a:lstStyle/>
          <a:p>
            <a:r>
              <a:rPr lang="zh-CN" altLang="en-US" smtClean="0"/>
              <a:t>工学硕士毕业答辩</a:t>
            </a:r>
            <a:r>
              <a:rPr lang="en-US" altLang="zh-CN" smtClean="0"/>
              <a:t>@USTC</a:t>
            </a:r>
            <a:endParaRPr lang="zh-CN" altLang="en-US"/>
          </a:p>
        </p:txBody>
      </p:sp>
      <p:sp>
        <p:nvSpPr>
          <p:cNvPr id="5" name="灯片编号占位符 4"/>
          <p:cNvSpPr>
            <a:spLocks noGrp="1"/>
          </p:cNvSpPr>
          <p:nvPr>
            <p:ph type="sldNum" sz="quarter" idx="12"/>
          </p:nvPr>
        </p:nvSpPr>
        <p:spPr/>
        <p:txBody>
          <a:bodyPr/>
          <a:lstStyle/>
          <a:p>
            <a:r>
              <a:rPr lang="zh-CN" altLang="en-US" smtClean="0"/>
              <a:t>第</a:t>
            </a:r>
            <a:fld id="{F32BF765-E295-4AB7-920A-FF7CD9B73238}" type="slidenum">
              <a:rPr lang="zh-CN" altLang="en-US" smtClean="0"/>
              <a:pPr/>
              <a:t>22</a:t>
            </a:fld>
            <a:r>
              <a:rPr lang="zh-CN" altLang="en-US" smtClean="0"/>
              <a:t>页</a:t>
            </a:r>
            <a:endParaRPr lang="zh-CN" altLang="en-US" dirty="0"/>
          </a:p>
        </p:txBody>
      </p:sp>
      <p:sp>
        <p:nvSpPr>
          <p:cNvPr id="7" name="云形 6"/>
          <p:cNvSpPr/>
          <p:nvPr/>
        </p:nvSpPr>
        <p:spPr>
          <a:xfrm>
            <a:off x="2768265" y="3800308"/>
            <a:ext cx="3826043" cy="1944108"/>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p:nvSpPr>
        <p:spPr>
          <a:xfrm>
            <a:off x="4091739" y="2941059"/>
            <a:ext cx="1179095" cy="493295"/>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ln>
                  <a:solidFill>
                    <a:sysClr val="windowText" lastClr="000000"/>
                  </a:solidFill>
                </a:ln>
                <a:solidFill>
                  <a:sysClr val="windowText" lastClr="000000"/>
                </a:solidFill>
              </a:rPr>
              <a:t>E-OVX</a:t>
            </a:r>
            <a:endParaRPr lang="zh-CN" altLang="en-US" sz="2400" dirty="0">
              <a:ln>
                <a:solidFill>
                  <a:sysClr val="windowText" lastClr="000000"/>
                </a:solidFill>
              </a:ln>
              <a:solidFill>
                <a:sysClr val="windowText" lastClr="000000"/>
              </a:solidFill>
            </a:endParaRPr>
          </a:p>
        </p:txBody>
      </p:sp>
      <p:sp>
        <p:nvSpPr>
          <p:cNvPr id="10" name="矩形 9"/>
          <p:cNvSpPr/>
          <p:nvPr/>
        </p:nvSpPr>
        <p:spPr>
          <a:xfrm>
            <a:off x="4085722" y="4039940"/>
            <a:ext cx="288758" cy="288758"/>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4059651" y="5078664"/>
            <a:ext cx="288758" cy="288758"/>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4895847" y="4059994"/>
            <a:ext cx="288758" cy="288758"/>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4914898" y="5078664"/>
            <a:ext cx="288758" cy="288758"/>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2557718" y="4457037"/>
            <a:ext cx="396035" cy="396035"/>
          </a:xfrm>
          <a:prstGeom prst="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6516101" y="4457037"/>
            <a:ext cx="396035" cy="396035"/>
          </a:xfrm>
          <a:prstGeom prst="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548203" y="4455439"/>
            <a:ext cx="734163" cy="39763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VM</a:t>
            </a:r>
            <a:endParaRPr lang="zh-CN" altLang="en-US" dirty="0">
              <a:solidFill>
                <a:schemeClr val="tx1"/>
              </a:solidFill>
            </a:endParaRPr>
          </a:p>
        </p:txBody>
      </p:sp>
      <p:sp>
        <p:nvSpPr>
          <p:cNvPr id="23" name="文本框 22"/>
          <p:cNvSpPr txBox="1"/>
          <p:nvPr/>
        </p:nvSpPr>
        <p:spPr>
          <a:xfrm>
            <a:off x="532710" y="4853675"/>
            <a:ext cx="697627" cy="400110"/>
          </a:xfrm>
          <a:prstGeom prst="rect">
            <a:avLst/>
          </a:prstGeom>
          <a:noFill/>
        </p:spPr>
        <p:txBody>
          <a:bodyPr wrap="none" rtlCol="0">
            <a:spAutoFit/>
          </a:bodyPr>
          <a:lstStyle/>
          <a:p>
            <a:pPr algn="ctr"/>
            <a:r>
              <a:rPr lang="zh-CN" altLang="en-US" sz="2000" dirty="0" smtClean="0">
                <a:latin typeface="+mn-ea"/>
              </a:rPr>
              <a:t>用户</a:t>
            </a:r>
            <a:endParaRPr lang="en-US" altLang="zh-CN" sz="2000" dirty="0" smtClean="0">
              <a:latin typeface="+mn-ea"/>
            </a:endParaRPr>
          </a:p>
        </p:txBody>
      </p:sp>
      <p:cxnSp>
        <p:nvCxnSpPr>
          <p:cNvPr id="25" name="直接箭头连接符 24"/>
          <p:cNvCxnSpPr>
            <a:stCxn id="21" idx="6"/>
            <a:endCxn id="17" idx="1"/>
          </p:cNvCxnSpPr>
          <p:nvPr/>
        </p:nvCxnSpPr>
        <p:spPr>
          <a:xfrm>
            <a:off x="1282366" y="4654256"/>
            <a:ext cx="1275352" cy="799"/>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a:stCxn id="18" idx="3"/>
          </p:cNvCxnSpPr>
          <p:nvPr/>
        </p:nvCxnSpPr>
        <p:spPr>
          <a:xfrm>
            <a:off x="6912136" y="4655055"/>
            <a:ext cx="1121950" cy="0"/>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a:stCxn id="10" idx="0"/>
          </p:cNvCxnSpPr>
          <p:nvPr/>
        </p:nvCxnSpPr>
        <p:spPr>
          <a:xfrm flipH="1" flipV="1">
            <a:off x="4230100" y="3433845"/>
            <a:ext cx="1" cy="606095"/>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a:xfrm flipV="1">
            <a:off x="4230100" y="2488870"/>
            <a:ext cx="0" cy="452189"/>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a:off x="5040225" y="2483859"/>
            <a:ext cx="0" cy="457200"/>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a:endCxn id="13" idx="0"/>
          </p:cNvCxnSpPr>
          <p:nvPr/>
        </p:nvCxnSpPr>
        <p:spPr>
          <a:xfrm>
            <a:off x="5040225" y="3446385"/>
            <a:ext cx="1" cy="613609"/>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4321397" y="2414516"/>
            <a:ext cx="747215" cy="584775"/>
          </a:xfrm>
          <a:prstGeom prst="rect">
            <a:avLst/>
          </a:prstGeom>
          <a:noFill/>
        </p:spPr>
        <p:txBody>
          <a:bodyPr wrap="square" rtlCol="0">
            <a:spAutoFit/>
          </a:bodyPr>
          <a:lstStyle/>
          <a:p>
            <a:r>
              <a:rPr lang="zh-CN" altLang="en-US" sz="1600" dirty="0" smtClean="0">
                <a:solidFill>
                  <a:srgbClr val="00B0F0"/>
                </a:solidFill>
              </a:rPr>
              <a:t>虚拟地址</a:t>
            </a:r>
            <a:endParaRPr lang="zh-CN" altLang="en-US" sz="1600" dirty="0">
              <a:solidFill>
                <a:srgbClr val="00B0F0"/>
              </a:solidFill>
            </a:endParaRPr>
          </a:p>
        </p:txBody>
      </p:sp>
      <p:sp>
        <p:nvSpPr>
          <p:cNvPr id="32" name="文本框 31"/>
          <p:cNvSpPr txBox="1"/>
          <p:nvPr/>
        </p:nvSpPr>
        <p:spPr>
          <a:xfrm>
            <a:off x="1593958" y="4123918"/>
            <a:ext cx="596029" cy="584775"/>
          </a:xfrm>
          <a:prstGeom prst="rect">
            <a:avLst/>
          </a:prstGeom>
          <a:noFill/>
          <a:ln>
            <a:noFill/>
          </a:ln>
        </p:spPr>
        <p:txBody>
          <a:bodyPr wrap="square" rtlCol="0">
            <a:spAutoFit/>
          </a:bodyPr>
          <a:lstStyle/>
          <a:p>
            <a:r>
              <a:rPr lang="zh-CN" altLang="en-US" sz="1600" dirty="0" smtClean="0">
                <a:solidFill>
                  <a:srgbClr val="00B0F0"/>
                </a:solidFill>
              </a:rPr>
              <a:t>虚拟地址</a:t>
            </a:r>
            <a:endParaRPr lang="zh-CN" altLang="en-US" sz="1600" dirty="0">
              <a:solidFill>
                <a:srgbClr val="00B0F0"/>
              </a:solidFill>
            </a:endParaRPr>
          </a:p>
        </p:txBody>
      </p:sp>
      <p:sp>
        <p:nvSpPr>
          <p:cNvPr id="33" name="文本框 37"/>
          <p:cNvSpPr txBox="1"/>
          <p:nvPr/>
        </p:nvSpPr>
        <p:spPr>
          <a:xfrm>
            <a:off x="7163254" y="4070279"/>
            <a:ext cx="638202"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600" dirty="0" smtClean="0">
                <a:solidFill>
                  <a:srgbClr val="00B0F0"/>
                </a:solidFill>
              </a:rPr>
              <a:t>虚拟地址</a:t>
            </a:r>
            <a:endParaRPr lang="zh-CN" altLang="en-US" sz="1600" dirty="0">
              <a:solidFill>
                <a:srgbClr val="00B0F0"/>
              </a:solidFill>
            </a:endParaRPr>
          </a:p>
        </p:txBody>
      </p:sp>
      <p:sp>
        <p:nvSpPr>
          <p:cNvPr id="34" name="文本框 33"/>
          <p:cNvSpPr txBox="1"/>
          <p:nvPr/>
        </p:nvSpPr>
        <p:spPr>
          <a:xfrm>
            <a:off x="4354483" y="3363912"/>
            <a:ext cx="702554" cy="584775"/>
          </a:xfrm>
          <a:prstGeom prst="rect">
            <a:avLst/>
          </a:prstGeom>
          <a:noFill/>
        </p:spPr>
        <p:txBody>
          <a:bodyPr wrap="square" rtlCol="0">
            <a:spAutoFit/>
          </a:bodyPr>
          <a:lstStyle/>
          <a:p>
            <a:r>
              <a:rPr lang="zh-CN" altLang="en-US" sz="1600" dirty="0" smtClean="0">
                <a:solidFill>
                  <a:srgbClr val="FF0000"/>
                </a:solidFill>
              </a:rPr>
              <a:t>物理地址</a:t>
            </a:r>
            <a:endParaRPr lang="zh-CN" altLang="en-US" sz="1600" dirty="0">
              <a:solidFill>
                <a:srgbClr val="FF0000"/>
              </a:solidFill>
            </a:endParaRPr>
          </a:p>
        </p:txBody>
      </p:sp>
      <p:sp>
        <p:nvSpPr>
          <p:cNvPr id="38" name="文本框 37"/>
          <p:cNvSpPr txBox="1"/>
          <p:nvPr/>
        </p:nvSpPr>
        <p:spPr>
          <a:xfrm>
            <a:off x="8090797" y="4905539"/>
            <a:ext cx="697627" cy="400110"/>
          </a:xfrm>
          <a:prstGeom prst="rect">
            <a:avLst/>
          </a:prstGeom>
          <a:noFill/>
        </p:spPr>
        <p:txBody>
          <a:bodyPr wrap="none" rtlCol="0">
            <a:spAutoFit/>
          </a:bodyPr>
          <a:lstStyle/>
          <a:p>
            <a:pPr algn="ctr"/>
            <a:r>
              <a:rPr lang="zh-CN" altLang="en-US" sz="2000" dirty="0" smtClean="0">
                <a:latin typeface="+mn-ea"/>
              </a:rPr>
              <a:t>用户</a:t>
            </a:r>
            <a:endParaRPr lang="en-US" altLang="zh-CN" sz="2000" dirty="0" smtClean="0">
              <a:latin typeface="+mn-ea"/>
            </a:endParaRPr>
          </a:p>
        </p:txBody>
      </p:sp>
      <p:sp>
        <p:nvSpPr>
          <p:cNvPr id="40" name="椭圆 39"/>
          <p:cNvSpPr/>
          <p:nvPr/>
        </p:nvSpPr>
        <p:spPr>
          <a:xfrm>
            <a:off x="8040999" y="4440688"/>
            <a:ext cx="734163" cy="39763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VM</a:t>
            </a:r>
            <a:endParaRPr lang="zh-CN" altLang="en-US" dirty="0">
              <a:solidFill>
                <a:schemeClr val="tx1"/>
              </a:solidFill>
            </a:endParaRPr>
          </a:p>
        </p:txBody>
      </p:sp>
      <p:sp>
        <p:nvSpPr>
          <p:cNvPr id="43" name="云形标注 42"/>
          <p:cNvSpPr/>
          <p:nvPr/>
        </p:nvSpPr>
        <p:spPr>
          <a:xfrm>
            <a:off x="6536599" y="5453654"/>
            <a:ext cx="1595637" cy="674683"/>
          </a:xfrm>
          <a:prstGeom prst="cloudCallout">
            <a:avLst>
              <a:gd name="adj1" fmla="val -38075"/>
              <a:gd name="adj2" fmla="val -13188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rPr>
              <a:t>边界交换机</a:t>
            </a:r>
            <a:endParaRPr lang="zh-CN" altLang="en-US" dirty="0">
              <a:solidFill>
                <a:schemeClr val="tx1"/>
              </a:solidFill>
            </a:endParaRPr>
          </a:p>
        </p:txBody>
      </p:sp>
      <p:sp>
        <p:nvSpPr>
          <p:cNvPr id="44" name="云形标注 43"/>
          <p:cNvSpPr/>
          <p:nvPr/>
        </p:nvSpPr>
        <p:spPr>
          <a:xfrm>
            <a:off x="1160098" y="5453654"/>
            <a:ext cx="1595637" cy="674683"/>
          </a:xfrm>
          <a:prstGeom prst="cloudCallout">
            <a:avLst>
              <a:gd name="adj1" fmla="val 46071"/>
              <a:gd name="adj2" fmla="val -13531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mtClean="0">
                <a:solidFill>
                  <a:schemeClr val="tx1"/>
                </a:solidFill>
              </a:rPr>
              <a:t>边界交换机</a:t>
            </a:r>
            <a:endParaRPr lang="zh-CN" altLang="en-US">
              <a:solidFill>
                <a:schemeClr val="tx1"/>
              </a:solidFill>
            </a:endParaRPr>
          </a:p>
        </p:txBody>
      </p:sp>
      <p:grpSp>
        <p:nvGrpSpPr>
          <p:cNvPr id="45" name="Group 25"/>
          <p:cNvGrpSpPr>
            <a:grpSpLocks/>
          </p:cNvGrpSpPr>
          <p:nvPr/>
        </p:nvGrpSpPr>
        <p:grpSpPr bwMode="auto">
          <a:xfrm>
            <a:off x="712865" y="3606502"/>
            <a:ext cx="404838" cy="496710"/>
            <a:chOff x="2111" y="2247"/>
            <a:chExt cx="592" cy="1034"/>
          </a:xfrm>
        </p:grpSpPr>
        <p:sp>
          <p:nvSpPr>
            <p:cNvPr id="46" name="Freeform 26"/>
            <p:cNvSpPr>
              <a:spLocks/>
            </p:cNvSpPr>
            <p:nvPr/>
          </p:nvSpPr>
          <p:spPr bwMode="gray">
            <a:xfrm>
              <a:off x="2111" y="2449"/>
              <a:ext cx="592" cy="832"/>
            </a:xfrm>
            <a:custGeom>
              <a:avLst/>
              <a:gdLst>
                <a:gd name="T0" fmla="*/ 168 w 320"/>
                <a:gd name="T1" fmla="*/ 1 h 479"/>
                <a:gd name="T2" fmla="*/ 148 w 320"/>
                <a:gd name="T3" fmla="*/ 33 h 479"/>
                <a:gd name="T4" fmla="*/ 127 w 320"/>
                <a:gd name="T5" fmla="*/ 1 h 479"/>
                <a:gd name="T6" fmla="*/ 70 w 320"/>
                <a:gd name="T7" fmla="*/ 17 h 479"/>
                <a:gd name="T8" fmla="*/ 1 w 320"/>
                <a:gd name="T9" fmla="*/ 174 h 479"/>
                <a:gd name="T10" fmla="*/ 36 w 320"/>
                <a:gd name="T11" fmla="*/ 213 h 479"/>
                <a:gd name="T12" fmla="*/ 86 w 320"/>
                <a:gd name="T13" fmla="*/ 57 h 479"/>
                <a:gd name="T14" fmla="*/ 14 w 320"/>
                <a:gd name="T15" fmla="*/ 411 h 479"/>
                <a:gd name="T16" fmla="*/ 34 w 320"/>
                <a:gd name="T17" fmla="*/ 466 h 479"/>
                <a:gd name="T18" fmla="*/ 133 w 320"/>
                <a:gd name="T19" fmla="*/ 440 h 479"/>
                <a:gd name="T20" fmla="*/ 147 w 320"/>
                <a:gd name="T21" fmla="*/ 232 h 479"/>
                <a:gd name="T22" fmla="*/ 169 w 320"/>
                <a:gd name="T23" fmla="*/ 439 h 479"/>
                <a:gd name="T24" fmla="*/ 262 w 320"/>
                <a:gd name="T25" fmla="*/ 468 h 479"/>
                <a:gd name="T26" fmla="*/ 282 w 320"/>
                <a:gd name="T27" fmla="*/ 407 h 479"/>
                <a:gd name="T28" fmla="*/ 210 w 320"/>
                <a:gd name="T29" fmla="*/ 57 h 479"/>
                <a:gd name="T30" fmla="*/ 230 w 320"/>
                <a:gd name="T31" fmla="*/ 135 h 479"/>
                <a:gd name="T32" fmla="*/ 281 w 320"/>
                <a:gd name="T33" fmla="*/ 236 h 479"/>
                <a:gd name="T34" fmla="*/ 295 w 320"/>
                <a:gd name="T35" fmla="*/ 162 h 479"/>
                <a:gd name="T36" fmla="*/ 216 w 320"/>
                <a:gd name="T37" fmla="*/ 8 h 479"/>
                <a:gd name="T38" fmla="*/ 168 w 320"/>
                <a:gd name="T39" fmla="*/ 1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0" h="479">
                  <a:moveTo>
                    <a:pt x="168" y="1"/>
                  </a:moveTo>
                  <a:cubicBezTo>
                    <a:pt x="165" y="15"/>
                    <a:pt x="154" y="34"/>
                    <a:pt x="148" y="33"/>
                  </a:cubicBezTo>
                  <a:cubicBezTo>
                    <a:pt x="141" y="33"/>
                    <a:pt x="133" y="15"/>
                    <a:pt x="127" y="1"/>
                  </a:cubicBezTo>
                  <a:cubicBezTo>
                    <a:pt x="105" y="0"/>
                    <a:pt x="88" y="5"/>
                    <a:pt x="70" y="17"/>
                  </a:cubicBezTo>
                  <a:cubicBezTo>
                    <a:pt x="57" y="32"/>
                    <a:pt x="0" y="165"/>
                    <a:pt x="1" y="174"/>
                  </a:cubicBezTo>
                  <a:cubicBezTo>
                    <a:pt x="1" y="183"/>
                    <a:pt x="3" y="212"/>
                    <a:pt x="36" y="213"/>
                  </a:cubicBezTo>
                  <a:cubicBezTo>
                    <a:pt x="63" y="197"/>
                    <a:pt x="86" y="57"/>
                    <a:pt x="86" y="57"/>
                  </a:cubicBezTo>
                  <a:cubicBezTo>
                    <a:pt x="79" y="92"/>
                    <a:pt x="14" y="411"/>
                    <a:pt x="14" y="411"/>
                  </a:cubicBezTo>
                  <a:cubicBezTo>
                    <a:pt x="9" y="452"/>
                    <a:pt x="24" y="464"/>
                    <a:pt x="34" y="466"/>
                  </a:cubicBezTo>
                  <a:cubicBezTo>
                    <a:pt x="55" y="471"/>
                    <a:pt x="114" y="479"/>
                    <a:pt x="133" y="440"/>
                  </a:cubicBezTo>
                  <a:cubicBezTo>
                    <a:pt x="152" y="401"/>
                    <a:pt x="141" y="232"/>
                    <a:pt x="147" y="232"/>
                  </a:cubicBezTo>
                  <a:cubicBezTo>
                    <a:pt x="153" y="232"/>
                    <a:pt x="150" y="400"/>
                    <a:pt x="169" y="439"/>
                  </a:cubicBezTo>
                  <a:cubicBezTo>
                    <a:pt x="188" y="478"/>
                    <a:pt x="243" y="473"/>
                    <a:pt x="262" y="468"/>
                  </a:cubicBezTo>
                  <a:cubicBezTo>
                    <a:pt x="272" y="462"/>
                    <a:pt x="292" y="459"/>
                    <a:pt x="282" y="407"/>
                  </a:cubicBezTo>
                  <a:lnTo>
                    <a:pt x="210" y="57"/>
                  </a:lnTo>
                  <a:cubicBezTo>
                    <a:pt x="201" y="12"/>
                    <a:pt x="218" y="105"/>
                    <a:pt x="230" y="135"/>
                  </a:cubicBezTo>
                  <a:cubicBezTo>
                    <a:pt x="242" y="165"/>
                    <a:pt x="242" y="254"/>
                    <a:pt x="281" y="236"/>
                  </a:cubicBezTo>
                  <a:cubicBezTo>
                    <a:pt x="320" y="218"/>
                    <a:pt x="299" y="180"/>
                    <a:pt x="295" y="162"/>
                  </a:cubicBezTo>
                  <a:cubicBezTo>
                    <a:pt x="288" y="150"/>
                    <a:pt x="237" y="17"/>
                    <a:pt x="216" y="8"/>
                  </a:cubicBezTo>
                  <a:cubicBezTo>
                    <a:pt x="183" y="0"/>
                    <a:pt x="168" y="1"/>
                    <a:pt x="168" y="1"/>
                  </a:cubicBezTo>
                  <a:close/>
                </a:path>
              </a:pathLst>
            </a:custGeom>
            <a:solidFill>
              <a:schemeClr val="accent1"/>
            </a:solidFill>
            <a:ln w="19050" cmpd="sng">
              <a:solidFill>
                <a:srgbClr val="FFFFFF">
                  <a:alpha val="70000"/>
                </a:srgbClr>
              </a:solidFill>
              <a:round/>
              <a:headEnd/>
              <a:tailEnd/>
            </a:ln>
            <a:effectLst>
              <a:outerShdw dist="71842" dir="13500000" algn="ctr" rotWithShape="0">
                <a:srgbClr val="000000"/>
              </a:outerShdw>
            </a:effectLst>
          </p:spPr>
          <p:txBody>
            <a:bodyPr/>
            <a:lstStyle/>
            <a:p>
              <a:endParaRPr lang="zh-CN" altLang="en-US"/>
            </a:p>
          </p:txBody>
        </p:sp>
        <p:sp>
          <p:nvSpPr>
            <p:cNvPr id="47" name="Oval 27"/>
            <p:cNvSpPr>
              <a:spLocks noChangeArrowheads="1"/>
            </p:cNvSpPr>
            <p:nvPr/>
          </p:nvSpPr>
          <p:spPr bwMode="gray">
            <a:xfrm flipH="1">
              <a:off x="2286" y="2247"/>
              <a:ext cx="199" cy="215"/>
            </a:xfrm>
            <a:prstGeom prst="ellipse">
              <a:avLst/>
            </a:prstGeom>
            <a:solidFill>
              <a:schemeClr val="accent1"/>
            </a:solidFill>
            <a:ln w="19050">
              <a:solidFill>
                <a:srgbClr val="FFFFFF">
                  <a:alpha val="70000"/>
                </a:srgbClr>
              </a:solidFill>
              <a:round/>
              <a:headEnd/>
              <a:tailEnd/>
            </a:ln>
            <a:effectLst>
              <a:outerShdw dist="71842" dir="13500000" algn="ctr" rotWithShape="0">
                <a:srgbClr val="000000"/>
              </a:outerShdw>
            </a:effectLst>
          </p:spPr>
          <p:txBody>
            <a:bodyPr wrap="none" anchor="ctr"/>
            <a:lstStyle/>
            <a:p>
              <a:endParaRPr lang="zh-CN" altLang="en-US"/>
            </a:p>
          </p:txBody>
        </p:sp>
      </p:grpSp>
      <p:sp>
        <p:nvSpPr>
          <p:cNvPr id="48" name="上凸带形 47"/>
          <p:cNvSpPr/>
          <p:nvPr/>
        </p:nvSpPr>
        <p:spPr>
          <a:xfrm>
            <a:off x="2558785" y="4235526"/>
            <a:ext cx="377624" cy="126000"/>
          </a:xfrm>
          <a:prstGeom prst="ribbon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上凸带形 48"/>
          <p:cNvSpPr/>
          <p:nvPr/>
        </p:nvSpPr>
        <p:spPr>
          <a:xfrm>
            <a:off x="651076" y="2080658"/>
            <a:ext cx="377624" cy="235215"/>
          </a:xfrm>
          <a:prstGeom prst="ribbon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49"/>
          <p:cNvSpPr txBox="1"/>
          <p:nvPr/>
        </p:nvSpPr>
        <p:spPr>
          <a:xfrm>
            <a:off x="1080420" y="2030465"/>
            <a:ext cx="1027076" cy="369332"/>
          </a:xfrm>
          <a:prstGeom prst="rect">
            <a:avLst/>
          </a:prstGeom>
          <a:noFill/>
        </p:spPr>
        <p:txBody>
          <a:bodyPr wrap="none" rtlCol="0">
            <a:spAutoFit/>
          </a:bodyPr>
          <a:lstStyle/>
          <a:p>
            <a:r>
              <a:rPr lang="en-US" altLang="zh-CN" dirty="0" smtClean="0"/>
              <a:t>Packet In</a:t>
            </a:r>
            <a:endParaRPr lang="zh-CN" altLang="en-US" dirty="0"/>
          </a:p>
        </p:txBody>
      </p:sp>
      <p:sp>
        <p:nvSpPr>
          <p:cNvPr id="51" name="竖卷形 50"/>
          <p:cNvSpPr/>
          <p:nvPr/>
        </p:nvSpPr>
        <p:spPr>
          <a:xfrm>
            <a:off x="628651" y="2483859"/>
            <a:ext cx="339974" cy="309396"/>
          </a:xfrm>
          <a:prstGeom prst="verticalScroll">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p:cNvSpPr txBox="1"/>
          <p:nvPr/>
        </p:nvSpPr>
        <p:spPr>
          <a:xfrm>
            <a:off x="1080420" y="2472146"/>
            <a:ext cx="1123128" cy="369332"/>
          </a:xfrm>
          <a:prstGeom prst="rect">
            <a:avLst/>
          </a:prstGeom>
          <a:noFill/>
        </p:spPr>
        <p:txBody>
          <a:bodyPr wrap="none" rtlCol="0">
            <a:spAutoFit/>
          </a:bodyPr>
          <a:lstStyle/>
          <a:p>
            <a:r>
              <a:rPr lang="en-US" altLang="zh-CN" dirty="0" err="1" smtClean="0"/>
              <a:t>FlowMod</a:t>
            </a:r>
            <a:r>
              <a:rPr lang="en-US" altLang="zh-CN" dirty="0" smtClean="0"/>
              <a:t> </a:t>
            </a:r>
            <a:endParaRPr lang="zh-CN" altLang="en-US" dirty="0"/>
          </a:p>
        </p:txBody>
      </p:sp>
      <p:sp>
        <p:nvSpPr>
          <p:cNvPr id="53" name="竖卷形 52"/>
          <p:cNvSpPr/>
          <p:nvPr/>
        </p:nvSpPr>
        <p:spPr>
          <a:xfrm>
            <a:off x="3773078" y="1939009"/>
            <a:ext cx="175311" cy="204540"/>
          </a:xfrm>
          <a:prstGeom prst="verticalScroll">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4" name="Group 25"/>
          <p:cNvGrpSpPr>
            <a:grpSpLocks/>
          </p:cNvGrpSpPr>
          <p:nvPr/>
        </p:nvGrpSpPr>
        <p:grpSpPr bwMode="auto">
          <a:xfrm>
            <a:off x="2577914" y="3606502"/>
            <a:ext cx="404838" cy="496710"/>
            <a:chOff x="2111" y="2247"/>
            <a:chExt cx="592" cy="1034"/>
          </a:xfrm>
          <a:solidFill>
            <a:srgbClr val="FF0000"/>
          </a:solidFill>
        </p:grpSpPr>
        <p:sp>
          <p:nvSpPr>
            <p:cNvPr id="55" name="Freeform 26"/>
            <p:cNvSpPr>
              <a:spLocks/>
            </p:cNvSpPr>
            <p:nvPr/>
          </p:nvSpPr>
          <p:spPr bwMode="gray">
            <a:xfrm>
              <a:off x="2111" y="2449"/>
              <a:ext cx="592" cy="832"/>
            </a:xfrm>
            <a:custGeom>
              <a:avLst/>
              <a:gdLst>
                <a:gd name="T0" fmla="*/ 168 w 320"/>
                <a:gd name="T1" fmla="*/ 1 h 479"/>
                <a:gd name="T2" fmla="*/ 148 w 320"/>
                <a:gd name="T3" fmla="*/ 33 h 479"/>
                <a:gd name="T4" fmla="*/ 127 w 320"/>
                <a:gd name="T5" fmla="*/ 1 h 479"/>
                <a:gd name="T6" fmla="*/ 70 w 320"/>
                <a:gd name="T7" fmla="*/ 17 h 479"/>
                <a:gd name="T8" fmla="*/ 1 w 320"/>
                <a:gd name="T9" fmla="*/ 174 h 479"/>
                <a:gd name="T10" fmla="*/ 36 w 320"/>
                <a:gd name="T11" fmla="*/ 213 h 479"/>
                <a:gd name="T12" fmla="*/ 86 w 320"/>
                <a:gd name="T13" fmla="*/ 57 h 479"/>
                <a:gd name="T14" fmla="*/ 14 w 320"/>
                <a:gd name="T15" fmla="*/ 411 h 479"/>
                <a:gd name="T16" fmla="*/ 34 w 320"/>
                <a:gd name="T17" fmla="*/ 466 h 479"/>
                <a:gd name="T18" fmla="*/ 133 w 320"/>
                <a:gd name="T19" fmla="*/ 440 h 479"/>
                <a:gd name="T20" fmla="*/ 147 w 320"/>
                <a:gd name="T21" fmla="*/ 232 h 479"/>
                <a:gd name="T22" fmla="*/ 169 w 320"/>
                <a:gd name="T23" fmla="*/ 439 h 479"/>
                <a:gd name="T24" fmla="*/ 262 w 320"/>
                <a:gd name="T25" fmla="*/ 468 h 479"/>
                <a:gd name="T26" fmla="*/ 282 w 320"/>
                <a:gd name="T27" fmla="*/ 407 h 479"/>
                <a:gd name="T28" fmla="*/ 210 w 320"/>
                <a:gd name="T29" fmla="*/ 57 h 479"/>
                <a:gd name="T30" fmla="*/ 230 w 320"/>
                <a:gd name="T31" fmla="*/ 135 h 479"/>
                <a:gd name="T32" fmla="*/ 281 w 320"/>
                <a:gd name="T33" fmla="*/ 236 h 479"/>
                <a:gd name="T34" fmla="*/ 295 w 320"/>
                <a:gd name="T35" fmla="*/ 162 h 479"/>
                <a:gd name="T36" fmla="*/ 216 w 320"/>
                <a:gd name="T37" fmla="*/ 8 h 479"/>
                <a:gd name="T38" fmla="*/ 168 w 320"/>
                <a:gd name="T39" fmla="*/ 1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0" h="479">
                  <a:moveTo>
                    <a:pt x="168" y="1"/>
                  </a:moveTo>
                  <a:cubicBezTo>
                    <a:pt x="165" y="15"/>
                    <a:pt x="154" y="34"/>
                    <a:pt x="148" y="33"/>
                  </a:cubicBezTo>
                  <a:cubicBezTo>
                    <a:pt x="141" y="33"/>
                    <a:pt x="133" y="15"/>
                    <a:pt x="127" y="1"/>
                  </a:cubicBezTo>
                  <a:cubicBezTo>
                    <a:pt x="105" y="0"/>
                    <a:pt x="88" y="5"/>
                    <a:pt x="70" y="17"/>
                  </a:cubicBezTo>
                  <a:cubicBezTo>
                    <a:pt x="57" y="32"/>
                    <a:pt x="0" y="165"/>
                    <a:pt x="1" y="174"/>
                  </a:cubicBezTo>
                  <a:cubicBezTo>
                    <a:pt x="1" y="183"/>
                    <a:pt x="3" y="212"/>
                    <a:pt x="36" y="213"/>
                  </a:cubicBezTo>
                  <a:cubicBezTo>
                    <a:pt x="63" y="197"/>
                    <a:pt x="86" y="57"/>
                    <a:pt x="86" y="57"/>
                  </a:cubicBezTo>
                  <a:cubicBezTo>
                    <a:pt x="79" y="92"/>
                    <a:pt x="14" y="411"/>
                    <a:pt x="14" y="411"/>
                  </a:cubicBezTo>
                  <a:cubicBezTo>
                    <a:pt x="9" y="452"/>
                    <a:pt x="24" y="464"/>
                    <a:pt x="34" y="466"/>
                  </a:cubicBezTo>
                  <a:cubicBezTo>
                    <a:pt x="55" y="471"/>
                    <a:pt x="114" y="479"/>
                    <a:pt x="133" y="440"/>
                  </a:cubicBezTo>
                  <a:cubicBezTo>
                    <a:pt x="152" y="401"/>
                    <a:pt x="141" y="232"/>
                    <a:pt x="147" y="232"/>
                  </a:cubicBezTo>
                  <a:cubicBezTo>
                    <a:pt x="153" y="232"/>
                    <a:pt x="150" y="400"/>
                    <a:pt x="169" y="439"/>
                  </a:cubicBezTo>
                  <a:cubicBezTo>
                    <a:pt x="188" y="478"/>
                    <a:pt x="243" y="473"/>
                    <a:pt x="262" y="468"/>
                  </a:cubicBezTo>
                  <a:cubicBezTo>
                    <a:pt x="272" y="462"/>
                    <a:pt x="292" y="459"/>
                    <a:pt x="282" y="407"/>
                  </a:cubicBezTo>
                  <a:lnTo>
                    <a:pt x="210" y="57"/>
                  </a:lnTo>
                  <a:cubicBezTo>
                    <a:pt x="201" y="12"/>
                    <a:pt x="218" y="105"/>
                    <a:pt x="230" y="135"/>
                  </a:cubicBezTo>
                  <a:cubicBezTo>
                    <a:pt x="242" y="165"/>
                    <a:pt x="242" y="254"/>
                    <a:pt x="281" y="236"/>
                  </a:cubicBezTo>
                  <a:cubicBezTo>
                    <a:pt x="320" y="218"/>
                    <a:pt x="299" y="180"/>
                    <a:pt x="295" y="162"/>
                  </a:cubicBezTo>
                  <a:cubicBezTo>
                    <a:pt x="288" y="150"/>
                    <a:pt x="237" y="17"/>
                    <a:pt x="216" y="8"/>
                  </a:cubicBezTo>
                  <a:cubicBezTo>
                    <a:pt x="183" y="0"/>
                    <a:pt x="168" y="1"/>
                    <a:pt x="168" y="1"/>
                  </a:cubicBezTo>
                  <a:close/>
                </a:path>
              </a:pathLst>
            </a:custGeom>
            <a:grpFill/>
            <a:ln>
              <a:noFill/>
            </a:ln>
            <a:effectLst>
              <a:outerShdw dist="71842" dir="13500000" algn="ctr" rotWithShape="0">
                <a:srgbClr val="000000"/>
              </a:outerShdw>
            </a:effectLst>
            <a:extLst>
              <a:ext uri="{91240B29-F687-4F45-9708-019B960494DF}">
                <a14:hiddenLine xmlns:a14="http://schemas.microsoft.com/office/drawing/2010/main" w="19050" cmpd="sng">
                  <a:solidFill>
                    <a:srgbClr val="FFFFFF">
                      <a:alpha val="70000"/>
                    </a:srgbClr>
                  </a:solidFill>
                  <a:round/>
                  <a:headEnd/>
                  <a:tailEnd/>
                </a14:hiddenLine>
              </a:ext>
            </a:extLst>
          </p:spPr>
          <p:txBody>
            <a:bodyPr/>
            <a:lstStyle/>
            <a:p>
              <a:endParaRPr lang="zh-CN" altLang="en-US"/>
            </a:p>
          </p:txBody>
        </p:sp>
        <p:sp>
          <p:nvSpPr>
            <p:cNvPr id="56" name="Oval 27"/>
            <p:cNvSpPr>
              <a:spLocks noChangeArrowheads="1"/>
            </p:cNvSpPr>
            <p:nvPr/>
          </p:nvSpPr>
          <p:spPr bwMode="gray">
            <a:xfrm flipH="1">
              <a:off x="2286" y="2247"/>
              <a:ext cx="199" cy="215"/>
            </a:xfrm>
            <a:prstGeom prst="ellipse">
              <a:avLst/>
            </a:prstGeom>
            <a:grpFill/>
            <a:ln>
              <a:noFill/>
            </a:ln>
            <a:effectLst>
              <a:outerShdw dist="71842" dir="13500000" algn="ctr" rotWithShape="0">
                <a:srgbClr val="000000"/>
              </a:outerShdw>
            </a:effectLst>
            <a:extLst>
              <a:ext uri="{91240B29-F687-4F45-9708-019B960494DF}">
                <a14:hiddenLine xmlns:a14="http://schemas.microsoft.com/office/drawing/2010/main" w="19050">
                  <a:solidFill>
                    <a:srgbClr val="FFFFFF">
                      <a:alpha val="70000"/>
                    </a:srgbClr>
                  </a:solidFill>
                  <a:round/>
                  <a:headEnd/>
                  <a:tailEnd/>
                </a14:hiddenLine>
              </a:ext>
            </a:extLst>
          </p:spPr>
          <p:txBody>
            <a:bodyPr wrap="none" anchor="ctr"/>
            <a:lstStyle/>
            <a:p>
              <a:endParaRPr lang="zh-CN" altLang="en-US"/>
            </a:p>
          </p:txBody>
        </p:sp>
      </p:grpSp>
      <p:sp>
        <p:nvSpPr>
          <p:cNvPr id="57" name="竖卷形 56"/>
          <p:cNvSpPr/>
          <p:nvPr/>
        </p:nvSpPr>
        <p:spPr>
          <a:xfrm>
            <a:off x="5362823" y="1928195"/>
            <a:ext cx="175311" cy="204540"/>
          </a:xfrm>
          <a:prstGeom prst="verticalScroll">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竖卷形 58"/>
          <p:cNvSpPr/>
          <p:nvPr/>
        </p:nvSpPr>
        <p:spPr>
          <a:xfrm>
            <a:off x="5362822" y="3049364"/>
            <a:ext cx="175311" cy="204540"/>
          </a:xfrm>
          <a:prstGeom prst="verticalScroll">
            <a:avLst/>
          </a:prstGeom>
          <a:gradFill>
            <a:gsLst>
              <a:gs pos="0">
                <a:srgbClr val="FF0000"/>
              </a:gs>
              <a:gs pos="100000">
                <a:srgbClr val="00B0F0"/>
              </a:gs>
            </a:gsLst>
            <a:lin ang="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竖卷形 60"/>
          <p:cNvSpPr/>
          <p:nvPr/>
        </p:nvSpPr>
        <p:spPr>
          <a:xfrm>
            <a:off x="3685422" y="3085436"/>
            <a:ext cx="175311" cy="204540"/>
          </a:xfrm>
          <a:prstGeom prst="verticalScroll">
            <a:avLst/>
          </a:prstGeom>
          <a:gradFill>
            <a:gsLst>
              <a:gs pos="0">
                <a:srgbClr val="FF0000"/>
              </a:gs>
              <a:gs pos="100000">
                <a:srgbClr val="00B0F0"/>
              </a:gs>
            </a:gsLst>
            <a:lin ang="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2" name="Group 25"/>
          <p:cNvGrpSpPr>
            <a:grpSpLocks/>
          </p:cNvGrpSpPr>
          <p:nvPr/>
        </p:nvGrpSpPr>
        <p:grpSpPr bwMode="auto">
          <a:xfrm>
            <a:off x="6456692" y="3664277"/>
            <a:ext cx="404838" cy="496710"/>
            <a:chOff x="2111" y="2247"/>
            <a:chExt cx="592" cy="1034"/>
          </a:xfrm>
        </p:grpSpPr>
        <p:sp>
          <p:nvSpPr>
            <p:cNvPr id="63" name="Freeform 26"/>
            <p:cNvSpPr>
              <a:spLocks/>
            </p:cNvSpPr>
            <p:nvPr/>
          </p:nvSpPr>
          <p:spPr bwMode="gray">
            <a:xfrm>
              <a:off x="2111" y="2449"/>
              <a:ext cx="592" cy="832"/>
            </a:xfrm>
            <a:custGeom>
              <a:avLst/>
              <a:gdLst>
                <a:gd name="T0" fmla="*/ 168 w 320"/>
                <a:gd name="T1" fmla="*/ 1 h 479"/>
                <a:gd name="T2" fmla="*/ 148 w 320"/>
                <a:gd name="T3" fmla="*/ 33 h 479"/>
                <a:gd name="T4" fmla="*/ 127 w 320"/>
                <a:gd name="T5" fmla="*/ 1 h 479"/>
                <a:gd name="T6" fmla="*/ 70 w 320"/>
                <a:gd name="T7" fmla="*/ 17 h 479"/>
                <a:gd name="T8" fmla="*/ 1 w 320"/>
                <a:gd name="T9" fmla="*/ 174 h 479"/>
                <a:gd name="T10" fmla="*/ 36 w 320"/>
                <a:gd name="T11" fmla="*/ 213 h 479"/>
                <a:gd name="T12" fmla="*/ 86 w 320"/>
                <a:gd name="T13" fmla="*/ 57 h 479"/>
                <a:gd name="T14" fmla="*/ 14 w 320"/>
                <a:gd name="T15" fmla="*/ 411 h 479"/>
                <a:gd name="T16" fmla="*/ 34 w 320"/>
                <a:gd name="T17" fmla="*/ 466 h 479"/>
                <a:gd name="T18" fmla="*/ 133 w 320"/>
                <a:gd name="T19" fmla="*/ 440 h 479"/>
                <a:gd name="T20" fmla="*/ 147 w 320"/>
                <a:gd name="T21" fmla="*/ 232 h 479"/>
                <a:gd name="T22" fmla="*/ 169 w 320"/>
                <a:gd name="T23" fmla="*/ 439 h 479"/>
                <a:gd name="T24" fmla="*/ 262 w 320"/>
                <a:gd name="T25" fmla="*/ 468 h 479"/>
                <a:gd name="T26" fmla="*/ 282 w 320"/>
                <a:gd name="T27" fmla="*/ 407 h 479"/>
                <a:gd name="T28" fmla="*/ 210 w 320"/>
                <a:gd name="T29" fmla="*/ 57 h 479"/>
                <a:gd name="T30" fmla="*/ 230 w 320"/>
                <a:gd name="T31" fmla="*/ 135 h 479"/>
                <a:gd name="T32" fmla="*/ 281 w 320"/>
                <a:gd name="T33" fmla="*/ 236 h 479"/>
                <a:gd name="T34" fmla="*/ 295 w 320"/>
                <a:gd name="T35" fmla="*/ 162 h 479"/>
                <a:gd name="T36" fmla="*/ 216 w 320"/>
                <a:gd name="T37" fmla="*/ 8 h 479"/>
                <a:gd name="T38" fmla="*/ 168 w 320"/>
                <a:gd name="T39" fmla="*/ 1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0" h="479">
                  <a:moveTo>
                    <a:pt x="168" y="1"/>
                  </a:moveTo>
                  <a:cubicBezTo>
                    <a:pt x="165" y="15"/>
                    <a:pt x="154" y="34"/>
                    <a:pt x="148" y="33"/>
                  </a:cubicBezTo>
                  <a:cubicBezTo>
                    <a:pt x="141" y="33"/>
                    <a:pt x="133" y="15"/>
                    <a:pt x="127" y="1"/>
                  </a:cubicBezTo>
                  <a:cubicBezTo>
                    <a:pt x="105" y="0"/>
                    <a:pt x="88" y="5"/>
                    <a:pt x="70" y="17"/>
                  </a:cubicBezTo>
                  <a:cubicBezTo>
                    <a:pt x="57" y="32"/>
                    <a:pt x="0" y="165"/>
                    <a:pt x="1" y="174"/>
                  </a:cubicBezTo>
                  <a:cubicBezTo>
                    <a:pt x="1" y="183"/>
                    <a:pt x="3" y="212"/>
                    <a:pt x="36" y="213"/>
                  </a:cubicBezTo>
                  <a:cubicBezTo>
                    <a:pt x="63" y="197"/>
                    <a:pt x="86" y="57"/>
                    <a:pt x="86" y="57"/>
                  </a:cubicBezTo>
                  <a:cubicBezTo>
                    <a:pt x="79" y="92"/>
                    <a:pt x="14" y="411"/>
                    <a:pt x="14" y="411"/>
                  </a:cubicBezTo>
                  <a:cubicBezTo>
                    <a:pt x="9" y="452"/>
                    <a:pt x="24" y="464"/>
                    <a:pt x="34" y="466"/>
                  </a:cubicBezTo>
                  <a:cubicBezTo>
                    <a:pt x="55" y="471"/>
                    <a:pt x="114" y="479"/>
                    <a:pt x="133" y="440"/>
                  </a:cubicBezTo>
                  <a:cubicBezTo>
                    <a:pt x="152" y="401"/>
                    <a:pt x="141" y="232"/>
                    <a:pt x="147" y="232"/>
                  </a:cubicBezTo>
                  <a:cubicBezTo>
                    <a:pt x="153" y="232"/>
                    <a:pt x="150" y="400"/>
                    <a:pt x="169" y="439"/>
                  </a:cubicBezTo>
                  <a:cubicBezTo>
                    <a:pt x="188" y="478"/>
                    <a:pt x="243" y="473"/>
                    <a:pt x="262" y="468"/>
                  </a:cubicBezTo>
                  <a:cubicBezTo>
                    <a:pt x="272" y="462"/>
                    <a:pt x="292" y="459"/>
                    <a:pt x="282" y="407"/>
                  </a:cubicBezTo>
                  <a:lnTo>
                    <a:pt x="210" y="57"/>
                  </a:lnTo>
                  <a:cubicBezTo>
                    <a:pt x="201" y="12"/>
                    <a:pt x="218" y="105"/>
                    <a:pt x="230" y="135"/>
                  </a:cubicBezTo>
                  <a:cubicBezTo>
                    <a:pt x="242" y="165"/>
                    <a:pt x="242" y="254"/>
                    <a:pt x="281" y="236"/>
                  </a:cubicBezTo>
                  <a:cubicBezTo>
                    <a:pt x="320" y="218"/>
                    <a:pt x="299" y="180"/>
                    <a:pt x="295" y="162"/>
                  </a:cubicBezTo>
                  <a:cubicBezTo>
                    <a:pt x="288" y="150"/>
                    <a:pt x="237" y="17"/>
                    <a:pt x="216" y="8"/>
                  </a:cubicBezTo>
                  <a:cubicBezTo>
                    <a:pt x="183" y="0"/>
                    <a:pt x="168" y="1"/>
                    <a:pt x="168" y="1"/>
                  </a:cubicBezTo>
                  <a:close/>
                </a:path>
              </a:pathLst>
            </a:custGeom>
            <a:solidFill>
              <a:schemeClr val="accent1"/>
            </a:solidFill>
            <a:ln w="19050" cmpd="sng">
              <a:solidFill>
                <a:srgbClr val="FFFFFF">
                  <a:alpha val="70000"/>
                </a:srgbClr>
              </a:solidFill>
              <a:round/>
              <a:headEnd/>
              <a:tailEnd/>
            </a:ln>
            <a:effectLst>
              <a:outerShdw dist="71842" dir="13500000" algn="ctr" rotWithShape="0">
                <a:srgbClr val="000000"/>
              </a:outerShdw>
            </a:effectLst>
          </p:spPr>
          <p:txBody>
            <a:bodyPr/>
            <a:lstStyle/>
            <a:p>
              <a:endParaRPr lang="zh-CN" altLang="en-US"/>
            </a:p>
          </p:txBody>
        </p:sp>
        <p:sp>
          <p:nvSpPr>
            <p:cNvPr id="64" name="Oval 27"/>
            <p:cNvSpPr>
              <a:spLocks noChangeArrowheads="1"/>
            </p:cNvSpPr>
            <p:nvPr/>
          </p:nvSpPr>
          <p:spPr bwMode="gray">
            <a:xfrm flipH="1">
              <a:off x="2286" y="2247"/>
              <a:ext cx="199" cy="215"/>
            </a:xfrm>
            <a:prstGeom prst="ellipse">
              <a:avLst/>
            </a:prstGeom>
            <a:solidFill>
              <a:schemeClr val="accent1"/>
            </a:solidFill>
            <a:ln w="19050">
              <a:solidFill>
                <a:srgbClr val="FFFFFF">
                  <a:alpha val="70000"/>
                </a:srgbClr>
              </a:solidFill>
              <a:round/>
              <a:headEnd/>
              <a:tailEnd/>
            </a:ln>
            <a:effectLst>
              <a:outerShdw dist="71842" dir="13500000" algn="ctr" rotWithShape="0">
                <a:srgbClr val="000000"/>
              </a:outerShdw>
            </a:effectLst>
          </p:spPr>
          <p:txBody>
            <a:bodyPr wrap="none" anchor="ctr"/>
            <a:lstStyle/>
            <a:p>
              <a:endParaRPr lang="zh-CN" altLang="en-US"/>
            </a:p>
          </p:txBody>
        </p:sp>
      </p:grpSp>
    </p:spTree>
    <p:extLst>
      <p:ext uri="{BB962C8B-B14F-4D97-AF65-F5344CB8AC3E}">
        <p14:creationId xmlns:p14="http://schemas.microsoft.com/office/powerpoint/2010/main" val="296589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0 2.96296E-6 L 0.20278 2.96296E-6 " pathEditMode="relative" rAng="0" ptsTypes="AA">
                                      <p:cBhvr>
                                        <p:cTn id="9" dur="2000" fill="hold"/>
                                        <p:tgtEl>
                                          <p:spTgt spid="45"/>
                                        </p:tgtEl>
                                        <p:attrNameLst>
                                          <p:attrName>ppt_x</p:attrName>
                                          <p:attrName>ppt_y</p:attrName>
                                        </p:attrNameLst>
                                      </p:cBhvr>
                                      <p:rCtr x="10139" y="0"/>
                                    </p:animMotion>
                                  </p:childTnLst>
                                </p:cTn>
                              </p:par>
                            </p:childTnLst>
                          </p:cTn>
                        </p:par>
                        <p:par>
                          <p:cTn id="10" fill="hold">
                            <p:stCondLst>
                              <p:cond delay="2000"/>
                            </p:stCondLst>
                            <p:childTnLst>
                              <p:par>
                                <p:cTn id="11" presetID="1" presetClass="entr" presetSubtype="0" fill="hold" grpId="0" nodeType="after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par>
                          <p:cTn id="13" fill="hold">
                            <p:stCondLst>
                              <p:cond delay="2000"/>
                            </p:stCondLst>
                            <p:childTnLst>
                              <p:par>
                                <p:cTn id="14" presetID="42" presetClass="path" presetSubtype="0" accel="50000" decel="50000" fill="hold" grpId="1" nodeType="afterEffect">
                                  <p:stCondLst>
                                    <p:cond delay="0"/>
                                  </p:stCondLst>
                                  <p:childTnLst>
                                    <p:animMotion origin="layout" path="M -8.33333E-7 -3.7037E-7 L 0.11406 -0.16181 " pathEditMode="relative" rAng="0" ptsTypes="AA">
                                      <p:cBhvr>
                                        <p:cTn id="15" dur="2000" fill="hold"/>
                                        <p:tgtEl>
                                          <p:spTgt spid="48"/>
                                        </p:tgtEl>
                                        <p:attrNameLst>
                                          <p:attrName>ppt_x</p:attrName>
                                          <p:attrName>ppt_y</p:attrName>
                                        </p:attrNameLst>
                                      </p:cBhvr>
                                      <p:rCtr x="5694" y="-8102"/>
                                    </p:animMotion>
                                  </p:childTnLst>
                                </p:cTn>
                              </p:par>
                            </p:childTnLst>
                          </p:cTn>
                        </p:par>
                        <p:par>
                          <p:cTn id="16" fill="hold">
                            <p:stCondLst>
                              <p:cond delay="4000"/>
                            </p:stCondLst>
                            <p:childTnLst>
                              <p:par>
                                <p:cTn id="17" presetID="42" presetClass="path" presetSubtype="0" accel="50000" decel="50000" fill="hold" grpId="2" nodeType="afterEffect">
                                  <p:stCondLst>
                                    <p:cond delay="0"/>
                                  </p:stCondLst>
                                  <p:childTnLst>
                                    <p:animMotion origin="layout" path="M 0.11406 -0.16181 L 0.12118 -0.33056 " pathEditMode="relative" rAng="0" ptsTypes="AA">
                                      <p:cBhvr>
                                        <p:cTn id="18" dur="2000" fill="hold"/>
                                        <p:tgtEl>
                                          <p:spTgt spid="48"/>
                                        </p:tgtEl>
                                        <p:attrNameLst>
                                          <p:attrName>ppt_x</p:attrName>
                                          <p:attrName>ppt_y</p:attrName>
                                        </p:attrNameLst>
                                      </p:cBhvr>
                                      <p:rCtr x="347" y="-8449"/>
                                    </p:animMotion>
                                  </p:childTnLst>
                                </p:cTn>
                              </p:par>
                            </p:childTnLst>
                          </p:cTn>
                        </p:par>
                        <p:par>
                          <p:cTn id="19" fill="hold">
                            <p:stCondLst>
                              <p:cond delay="6000"/>
                            </p:stCondLst>
                            <p:childTnLst>
                              <p:par>
                                <p:cTn id="20" presetID="10" presetClass="entr" presetSubtype="0" fill="hold" grpId="3" nodeType="after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subTnLst>
                                    <p:set>
                                      <p:cBhvr override="childStyle">
                                        <p:cTn dur="1" fill="hold" display="0" masterRel="sameClick" afterEffect="1">
                                          <p:stCondLst>
                                            <p:cond evt="end" delay="0">
                                              <p:tn val="20"/>
                                            </p:cond>
                                          </p:stCondLst>
                                        </p:cTn>
                                        <p:tgtEl>
                                          <p:spTgt spid="48"/>
                                        </p:tgtEl>
                                        <p:attrNameLst>
                                          <p:attrName>style.visibility</p:attrName>
                                        </p:attrNameLst>
                                      </p:cBhvr>
                                      <p:to>
                                        <p:strVal val="hidden"/>
                                      </p:to>
                                    </p:set>
                                  </p:subTnLst>
                                </p:cTn>
                              </p:par>
                            </p:childTnLst>
                          </p:cTn>
                        </p:par>
                        <p:par>
                          <p:cTn id="23" fill="hold">
                            <p:stCondLst>
                              <p:cond delay="6500"/>
                            </p:stCondLst>
                            <p:childTnLst>
                              <p:par>
                                <p:cTn id="24" presetID="1" presetClass="entr" presetSubtype="0" fill="hold" grpId="0" nodeType="afterEffect">
                                  <p:stCondLst>
                                    <p:cond delay="0"/>
                                  </p:stCondLst>
                                  <p:childTnLst>
                                    <p:set>
                                      <p:cBhvr>
                                        <p:cTn id="25" dur="1" fill="hold">
                                          <p:stCondLst>
                                            <p:cond delay="0"/>
                                          </p:stCondLst>
                                        </p:cTn>
                                        <p:tgtEl>
                                          <p:spTgt spid="53"/>
                                        </p:tgtEl>
                                        <p:attrNameLst>
                                          <p:attrName>style.visibility</p:attrName>
                                        </p:attrNameLst>
                                      </p:cBhvr>
                                      <p:to>
                                        <p:strVal val="visible"/>
                                      </p:to>
                                    </p:set>
                                  </p:childTnLst>
                                </p:cTn>
                              </p:par>
                            </p:childTnLst>
                          </p:cTn>
                        </p:par>
                        <p:par>
                          <p:cTn id="26" fill="hold">
                            <p:stCondLst>
                              <p:cond delay="6500"/>
                            </p:stCondLst>
                            <p:childTnLst>
                              <p:par>
                                <p:cTn id="27" presetID="42" presetClass="path" presetSubtype="0" accel="50000" decel="50000" fill="hold" grpId="1" nodeType="afterEffect">
                                  <p:stCondLst>
                                    <p:cond delay="0"/>
                                  </p:stCondLst>
                                  <p:childTnLst>
                                    <p:animMotion origin="layout" path="M -2.22222E-6 -3.7037E-6 L -0.00764 0.16736 " pathEditMode="relative" rAng="0" ptsTypes="AA">
                                      <p:cBhvr>
                                        <p:cTn id="28" dur="2000" fill="hold"/>
                                        <p:tgtEl>
                                          <p:spTgt spid="53"/>
                                        </p:tgtEl>
                                        <p:attrNameLst>
                                          <p:attrName>ppt_x</p:attrName>
                                          <p:attrName>ppt_y</p:attrName>
                                        </p:attrNameLst>
                                      </p:cBhvr>
                                      <p:rCtr x="-399" y="8356"/>
                                    </p:animMotion>
                                  </p:childTnLst>
                                </p:cTn>
                              </p:par>
                            </p:childTnLst>
                          </p:cTn>
                        </p:par>
                        <p:par>
                          <p:cTn id="29" fill="hold">
                            <p:stCondLst>
                              <p:cond delay="8500"/>
                            </p:stCondLst>
                            <p:childTnLst>
                              <p:par>
                                <p:cTn id="30" presetID="10" presetClass="exit" presetSubtype="0" fill="hold" grpId="2" nodeType="afterEffect">
                                  <p:stCondLst>
                                    <p:cond delay="0"/>
                                  </p:stCondLst>
                                  <p:childTnLst>
                                    <p:animEffect transition="out" filter="fade">
                                      <p:cBhvr>
                                        <p:cTn id="31" dur="500"/>
                                        <p:tgtEl>
                                          <p:spTgt spid="53"/>
                                        </p:tgtEl>
                                      </p:cBhvr>
                                    </p:animEffect>
                                    <p:set>
                                      <p:cBhvr>
                                        <p:cTn id="32" dur="1" fill="hold">
                                          <p:stCondLst>
                                            <p:cond delay="499"/>
                                          </p:stCondLst>
                                        </p:cTn>
                                        <p:tgtEl>
                                          <p:spTgt spid="53"/>
                                        </p:tgtEl>
                                        <p:attrNameLst>
                                          <p:attrName>style.visibility</p:attrName>
                                        </p:attrNameLst>
                                      </p:cBhvr>
                                      <p:to>
                                        <p:strVal val="hidden"/>
                                      </p:to>
                                    </p:set>
                                  </p:childTnLst>
                                </p:cTn>
                              </p:par>
                            </p:childTnLst>
                          </p:cTn>
                        </p:par>
                        <p:par>
                          <p:cTn id="33" fill="hold">
                            <p:stCondLst>
                              <p:cond delay="9000"/>
                            </p:stCondLst>
                            <p:childTnLst>
                              <p:par>
                                <p:cTn id="34" presetID="1" presetClass="entr" presetSubtype="0" fill="hold" grpId="0" nodeType="afterEffect">
                                  <p:stCondLst>
                                    <p:cond delay="0"/>
                                  </p:stCondLst>
                                  <p:childTnLst>
                                    <p:set>
                                      <p:cBhvr>
                                        <p:cTn id="35" dur="1" fill="hold">
                                          <p:stCondLst>
                                            <p:cond delay="0"/>
                                          </p:stCondLst>
                                        </p:cTn>
                                        <p:tgtEl>
                                          <p:spTgt spid="61"/>
                                        </p:tgtEl>
                                        <p:attrNameLst>
                                          <p:attrName>style.visibility</p:attrName>
                                        </p:attrNameLst>
                                      </p:cBhvr>
                                      <p:to>
                                        <p:strVal val="visible"/>
                                      </p:to>
                                    </p:set>
                                  </p:childTnLst>
                                </p:cTn>
                              </p:par>
                            </p:childTnLst>
                          </p:cTn>
                        </p:par>
                        <p:par>
                          <p:cTn id="36" fill="hold">
                            <p:stCondLst>
                              <p:cond delay="9000"/>
                            </p:stCondLst>
                            <p:childTnLst>
                              <p:par>
                                <p:cTn id="37" presetID="42" presetClass="path" presetSubtype="0" accel="50000" decel="50000" fill="hold" grpId="1" nodeType="afterEffect">
                                  <p:stCondLst>
                                    <p:cond delay="0"/>
                                  </p:stCondLst>
                                  <p:childTnLst>
                                    <p:animMotion origin="layout" path="M -3.61111E-6 -4.81481E-6 L -0.11215 0.16181 " pathEditMode="relative" rAng="0" ptsTypes="AA">
                                      <p:cBhvr>
                                        <p:cTn id="38" dur="2000" fill="hold"/>
                                        <p:tgtEl>
                                          <p:spTgt spid="61"/>
                                        </p:tgtEl>
                                        <p:attrNameLst>
                                          <p:attrName>ppt_x</p:attrName>
                                          <p:attrName>ppt_y</p:attrName>
                                        </p:attrNameLst>
                                      </p:cBhvr>
                                      <p:rCtr x="-5330" y="7755"/>
                                    </p:animMotion>
                                  </p:childTnLst>
                                </p:cTn>
                              </p:par>
                            </p:childTnLst>
                          </p:cTn>
                        </p:par>
                        <p:par>
                          <p:cTn id="39" fill="hold">
                            <p:stCondLst>
                              <p:cond delay="11000"/>
                            </p:stCondLst>
                            <p:childTnLst>
                              <p:par>
                                <p:cTn id="40" presetID="10" presetClass="exit" presetSubtype="0" fill="hold" grpId="2" nodeType="afterEffect">
                                  <p:stCondLst>
                                    <p:cond delay="0"/>
                                  </p:stCondLst>
                                  <p:childTnLst>
                                    <p:animEffect transition="out" filter="fade">
                                      <p:cBhvr>
                                        <p:cTn id="41" dur="500"/>
                                        <p:tgtEl>
                                          <p:spTgt spid="61"/>
                                        </p:tgtEl>
                                      </p:cBhvr>
                                    </p:animEffect>
                                    <p:set>
                                      <p:cBhvr>
                                        <p:cTn id="42" dur="1" fill="hold">
                                          <p:stCondLst>
                                            <p:cond delay="499"/>
                                          </p:stCondLst>
                                        </p:cTn>
                                        <p:tgtEl>
                                          <p:spTgt spid="61"/>
                                        </p:tgtEl>
                                        <p:attrNameLst>
                                          <p:attrName>style.visibility</p:attrName>
                                        </p:attrNameLst>
                                      </p:cBhvr>
                                      <p:to>
                                        <p:strVal val="hidden"/>
                                      </p:to>
                                    </p:set>
                                  </p:childTnLst>
                                </p:cTn>
                              </p:par>
                            </p:childTnLst>
                          </p:cTn>
                        </p:par>
                        <p:par>
                          <p:cTn id="43" fill="hold">
                            <p:stCondLst>
                              <p:cond delay="11500"/>
                            </p:stCondLst>
                            <p:childTnLst>
                              <p:par>
                                <p:cTn id="44" presetID="1" presetClass="entr" presetSubtype="0" fill="hold" grpId="0" nodeType="afterEffect">
                                  <p:stCondLst>
                                    <p:cond delay="0"/>
                                  </p:stCondLst>
                                  <p:childTnLst>
                                    <p:set>
                                      <p:cBhvr>
                                        <p:cTn id="45" dur="1" fill="hold">
                                          <p:stCondLst>
                                            <p:cond delay="0"/>
                                          </p:stCondLst>
                                        </p:cTn>
                                        <p:tgtEl>
                                          <p:spTgt spid="57"/>
                                        </p:tgtEl>
                                        <p:attrNameLst>
                                          <p:attrName>style.visibility</p:attrName>
                                        </p:attrNameLst>
                                      </p:cBhvr>
                                      <p:to>
                                        <p:strVal val="visible"/>
                                      </p:to>
                                    </p:set>
                                  </p:childTnLst>
                                </p:cTn>
                              </p:par>
                            </p:childTnLst>
                          </p:cTn>
                        </p:par>
                        <p:par>
                          <p:cTn id="46" fill="hold">
                            <p:stCondLst>
                              <p:cond delay="11500"/>
                            </p:stCondLst>
                            <p:childTnLst>
                              <p:par>
                                <p:cTn id="47" presetID="42" presetClass="path" presetSubtype="0" accel="50000" decel="50000" fill="hold" grpId="1" nodeType="afterEffect">
                                  <p:stCondLst>
                                    <p:cond delay="0"/>
                                  </p:stCondLst>
                                  <p:childTnLst>
                                    <p:animMotion origin="layout" path="M 3.05556E-6 -4.81481E-6 L -0.00087 0.16875 " pathEditMode="relative" rAng="0" ptsTypes="AA">
                                      <p:cBhvr>
                                        <p:cTn id="48" dur="2000" fill="hold"/>
                                        <p:tgtEl>
                                          <p:spTgt spid="57"/>
                                        </p:tgtEl>
                                        <p:attrNameLst>
                                          <p:attrName>ppt_x</p:attrName>
                                          <p:attrName>ppt_y</p:attrName>
                                        </p:attrNameLst>
                                      </p:cBhvr>
                                      <p:rCtr x="-52" y="8426"/>
                                    </p:animMotion>
                                  </p:childTnLst>
                                </p:cTn>
                              </p:par>
                            </p:childTnLst>
                          </p:cTn>
                        </p:par>
                        <p:par>
                          <p:cTn id="49" fill="hold">
                            <p:stCondLst>
                              <p:cond delay="13500"/>
                            </p:stCondLst>
                            <p:childTnLst>
                              <p:par>
                                <p:cTn id="50" presetID="10" presetClass="exit" presetSubtype="0" fill="hold" grpId="2" nodeType="afterEffect">
                                  <p:stCondLst>
                                    <p:cond delay="0"/>
                                  </p:stCondLst>
                                  <p:childTnLst>
                                    <p:animEffect transition="out" filter="fade">
                                      <p:cBhvr>
                                        <p:cTn id="51" dur="500"/>
                                        <p:tgtEl>
                                          <p:spTgt spid="57"/>
                                        </p:tgtEl>
                                      </p:cBhvr>
                                    </p:animEffect>
                                    <p:set>
                                      <p:cBhvr>
                                        <p:cTn id="52" dur="1" fill="hold">
                                          <p:stCondLst>
                                            <p:cond delay="499"/>
                                          </p:stCondLst>
                                        </p:cTn>
                                        <p:tgtEl>
                                          <p:spTgt spid="57"/>
                                        </p:tgtEl>
                                        <p:attrNameLst>
                                          <p:attrName>style.visibility</p:attrName>
                                        </p:attrNameLst>
                                      </p:cBhvr>
                                      <p:to>
                                        <p:strVal val="hidden"/>
                                      </p:to>
                                    </p:set>
                                  </p:childTnLst>
                                </p:cTn>
                              </p:par>
                            </p:childTnLst>
                          </p:cTn>
                        </p:par>
                        <p:par>
                          <p:cTn id="53" fill="hold">
                            <p:stCondLst>
                              <p:cond delay="14000"/>
                            </p:stCondLst>
                            <p:childTnLst>
                              <p:par>
                                <p:cTn id="54" presetID="1" presetClass="entr" presetSubtype="0" fill="hold" grpId="0" nodeType="afterEffect">
                                  <p:stCondLst>
                                    <p:cond delay="0"/>
                                  </p:stCondLst>
                                  <p:childTnLst>
                                    <p:set>
                                      <p:cBhvr>
                                        <p:cTn id="55" dur="1" fill="hold">
                                          <p:stCondLst>
                                            <p:cond delay="0"/>
                                          </p:stCondLst>
                                        </p:cTn>
                                        <p:tgtEl>
                                          <p:spTgt spid="59"/>
                                        </p:tgtEl>
                                        <p:attrNameLst>
                                          <p:attrName>style.visibility</p:attrName>
                                        </p:attrNameLst>
                                      </p:cBhvr>
                                      <p:to>
                                        <p:strVal val="visible"/>
                                      </p:to>
                                    </p:set>
                                  </p:childTnLst>
                                </p:cTn>
                              </p:par>
                            </p:childTnLst>
                          </p:cTn>
                        </p:par>
                        <p:par>
                          <p:cTn id="56" fill="hold">
                            <p:stCondLst>
                              <p:cond delay="14000"/>
                            </p:stCondLst>
                            <p:childTnLst>
                              <p:par>
                                <p:cTn id="57" presetID="42" presetClass="path" presetSubtype="0" accel="50000" decel="50000" fill="hold" grpId="1" nodeType="afterEffect">
                                  <p:stCondLst>
                                    <p:cond delay="0"/>
                                  </p:stCondLst>
                                  <p:childTnLst>
                                    <p:animMotion origin="layout" path="M 3.05556E-6 -7.40741E-7 L 0.14027 0.1581 " pathEditMode="relative" rAng="0" ptsTypes="AA">
                                      <p:cBhvr>
                                        <p:cTn id="58" dur="2000" fill="hold"/>
                                        <p:tgtEl>
                                          <p:spTgt spid="59"/>
                                        </p:tgtEl>
                                        <p:attrNameLst>
                                          <p:attrName>ppt_x</p:attrName>
                                          <p:attrName>ppt_y</p:attrName>
                                        </p:attrNameLst>
                                      </p:cBhvr>
                                      <p:rCtr x="7014" y="7894"/>
                                    </p:animMotion>
                                  </p:childTnLst>
                                </p:cTn>
                              </p:par>
                            </p:childTnLst>
                          </p:cTn>
                        </p:par>
                        <p:par>
                          <p:cTn id="59" fill="hold">
                            <p:stCondLst>
                              <p:cond delay="16000"/>
                            </p:stCondLst>
                            <p:childTnLst>
                              <p:par>
                                <p:cTn id="60" presetID="10" presetClass="exit" presetSubtype="0" fill="hold" grpId="2" nodeType="afterEffect">
                                  <p:stCondLst>
                                    <p:cond delay="0"/>
                                  </p:stCondLst>
                                  <p:childTnLst>
                                    <p:animEffect transition="out" filter="fade">
                                      <p:cBhvr>
                                        <p:cTn id="61" dur="500"/>
                                        <p:tgtEl>
                                          <p:spTgt spid="59"/>
                                        </p:tgtEl>
                                      </p:cBhvr>
                                    </p:animEffect>
                                    <p:set>
                                      <p:cBhvr>
                                        <p:cTn id="62" dur="1" fill="hold">
                                          <p:stCondLst>
                                            <p:cond delay="499"/>
                                          </p:stCondLst>
                                        </p:cTn>
                                        <p:tgtEl>
                                          <p:spTgt spid="59"/>
                                        </p:tgtEl>
                                        <p:attrNameLst>
                                          <p:attrName>style.visibility</p:attrName>
                                        </p:attrNameLst>
                                      </p:cBhvr>
                                      <p:to>
                                        <p:strVal val="hidden"/>
                                      </p:to>
                                    </p:set>
                                  </p:childTnLst>
                                </p:cTn>
                              </p:par>
                            </p:childTnLst>
                          </p:cTn>
                        </p:par>
                        <p:par>
                          <p:cTn id="63" fill="hold">
                            <p:stCondLst>
                              <p:cond delay="16500"/>
                            </p:stCondLst>
                            <p:childTnLst>
                              <p:par>
                                <p:cTn id="64" presetID="19" presetClass="emph" presetSubtype="0" fill="hold" grpId="3" nodeType="afterEffect">
                                  <p:stCondLst>
                                    <p:cond delay="0"/>
                                  </p:stCondLst>
                                  <p:childTnLst>
                                    <p:animClr clrSpc="rgb" dir="cw">
                                      <p:cBhvr override="childStyle">
                                        <p:cTn id="65" dur="500" fill="hold"/>
                                        <p:tgtEl>
                                          <p:spTgt spid="57"/>
                                        </p:tgtEl>
                                        <p:attrNameLst>
                                          <p:attrName>style.color</p:attrName>
                                        </p:attrNameLst>
                                      </p:cBhvr>
                                      <p:to>
                                        <a:srgbClr val="FF3300"/>
                                      </p:to>
                                    </p:animClr>
                                    <p:animClr clrSpc="rgb" dir="cw">
                                      <p:cBhvr>
                                        <p:cTn id="66" dur="500" fill="hold"/>
                                        <p:tgtEl>
                                          <p:spTgt spid="57"/>
                                        </p:tgtEl>
                                        <p:attrNameLst>
                                          <p:attrName>fillcolor</p:attrName>
                                        </p:attrNameLst>
                                      </p:cBhvr>
                                      <p:to>
                                        <a:srgbClr val="FF3300"/>
                                      </p:to>
                                    </p:animClr>
                                    <p:set>
                                      <p:cBhvr>
                                        <p:cTn id="67" dur="500" fill="hold"/>
                                        <p:tgtEl>
                                          <p:spTgt spid="57"/>
                                        </p:tgtEl>
                                        <p:attrNameLst>
                                          <p:attrName>fill.type</p:attrName>
                                        </p:attrNameLst>
                                      </p:cBhvr>
                                      <p:to>
                                        <p:strVal val="solid"/>
                                      </p:to>
                                    </p:set>
                                    <p:set>
                                      <p:cBhvr>
                                        <p:cTn id="68" dur="500" fill="hold"/>
                                        <p:tgtEl>
                                          <p:spTgt spid="57"/>
                                        </p:tgtEl>
                                        <p:attrNameLst>
                                          <p:attrName>fill.on</p:attrName>
                                        </p:attrNameLst>
                                      </p:cBhvr>
                                      <p:to>
                                        <p:strVal val="true"/>
                                      </p:to>
                                    </p:set>
                                  </p:childTnLst>
                                </p:cTn>
                              </p:par>
                            </p:childTnLst>
                          </p:cTn>
                        </p:par>
                        <p:par>
                          <p:cTn id="69" fill="hold">
                            <p:stCondLst>
                              <p:cond delay="17000"/>
                            </p:stCondLst>
                            <p:childTnLst>
                              <p:par>
                                <p:cTn id="70" presetID="1" presetClass="exit" presetSubtype="0" fill="hold" nodeType="afterEffect">
                                  <p:stCondLst>
                                    <p:cond delay="0"/>
                                  </p:stCondLst>
                                  <p:childTnLst>
                                    <p:set>
                                      <p:cBhvr>
                                        <p:cTn id="71" dur="1" fill="hold">
                                          <p:stCondLst>
                                            <p:cond delay="0"/>
                                          </p:stCondLst>
                                        </p:cTn>
                                        <p:tgtEl>
                                          <p:spTgt spid="45"/>
                                        </p:tgtEl>
                                        <p:attrNameLst>
                                          <p:attrName>style.visibility</p:attrName>
                                        </p:attrNameLst>
                                      </p:cBhvr>
                                      <p:to>
                                        <p:strVal val="hidden"/>
                                      </p:to>
                                    </p:set>
                                  </p:childTnLst>
                                </p:cTn>
                              </p:par>
                            </p:childTnLst>
                          </p:cTn>
                        </p:par>
                        <p:par>
                          <p:cTn id="72" fill="hold">
                            <p:stCondLst>
                              <p:cond delay="17000"/>
                            </p:stCondLst>
                            <p:childTnLst>
                              <p:par>
                                <p:cTn id="73" presetID="1" presetClass="entr" presetSubtype="0" fill="hold" nodeType="afterEffect">
                                  <p:stCondLst>
                                    <p:cond delay="0"/>
                                  </p:stCondLst>
                                  <p:childTnLst>
                                    <p:set>
                                      <p:cBhvr>
                                        <p:cTn id="74" dur="1" fill="hold">
                                          <p:stCondLst>
                                            <p:cond delay="0"/>
                                          </p:stCondLst>
                                        </p:cTn>
                                        <p:tgtEl>
                                          <p:spTgt spid="54"/>
                                        </p:tgtEl>
                                        <p:attrNameLst>
                                          <p:attrName>style.visibility</p:attrName>
                                        </p:attrNameLst>
                                      </p:cBhvr>
                                      <p:to>
                                        <p:strVal val="visible"/>
                                      </p:to>
                                    </p:set>
                                  </p:childTnLst>
                                </p:cTn>
                              </p:par>
                            </p:childTnLst>
                          </p:cTn>
                        </p:par>
                        <p:par>
                          <p:cTn id="75" fill="hold">
                            <p:stCondLst>
                              <p:cond delay="17000"/>
                            </p:stCondLst>
                            <p:childTnLst>
                              <p:par>
                                <p:cTn id="76" presetID="38" presetClass="path" presetSubtype="0" accel="50000" decel="50000" fill="hold" nodeType="afterEffect">
                                  <p:stCondLst>
                                    <p:cond delay="0"/>
                                  </p:stCondLst>
                                  <p:childTnLst>
                                    <p:animMotion origin="layout" path="M -0.00121 2.96296E-6 L 0.02604 0.09004 L 0.05209 2.96296E-6 L 0.07952 0.09004 L 0.10677 2.96296E-6 L 0.13247 0.09004 L 0.1599 2.96296E-6 L 0.18577 0.09004 L 0.2132 2.96296E-6 L 0.24063 0.09004 L 0.2665 2.96296E-6 L 0.29393 0.09004 L 0.31962 2.96296E-6 L 0.34688 0.09004 L 0.37431 2.96296E-6 L 0.40035 0.09004 L 0.42778 2.96296E-6 " pathEditMode="relative" rAng="0" ptsTypes="AAAAAAAAAAAAAAAAA">
                                      <p:cBhvr>
                                        <p:cTn id="77" dur="5000" fill="hold"/>
                                        <p:tgtEl>
                                          <p:spTgt spid="54"/>
                                        </p:tgtEl>
                                        <p:attrNameLst>
                                          <p:attrName>ppt_x</p:attrName>
                                          <p:attrName>ppt_y</p:attrName>
                                        </p:attrNameLst>
                                      </p:cBhvr>
                                      <p:rCtr x="21441" y="4491"/>
                                    </p:animMotion>
                                  </p:childTnLst>
                                </p:cTn>
                              </p:par>
                            </p:childTnLst>
                          </p:cTn>
                        </p:par>
                        <p:par>
                          <p:cTn id="78" fill="hold">
                            <p:stCondLst>
                              <p:cond delay="22000"/>
                            </p:stCondLst>
                            <p:childTnLst>
                              <p:par>
                                <p:cTn id="79" presetID="1" presetClass="exit" presetSubtype="0" fill="hold" nodeType="afterEffect">
                                  <p:stCondLst>
                                    <p:cond delay="0"/>
                                  </p:stCondLst>
                                  <p:childTnLst>
                                    <p:set>
                                      <p:cBhvr>
                                        <p:cTn id="80" dur="1" fill="hold">
                                          <p:stCondLst>
                                            <p:cond delay="0"/>
                                          </p:stCondLst>
                                        </p:cTn>
                                        <p:tgtEl>
                                          <p:spTgt spid="54"/>
                                        </p:tgtEl>
                                        <p:attrNameLst>
                                          <p:attrName>style.visibility</p:attrName>
                                        </p:attrNameLst>
                                      </p:cBhvr>
                                      <p:to>
                                        <p:strVal val="hidden"/>
                                      </p:to>
                                    </p:set>
                                  </p:childTnLst>
                                </p:cTn>
                              </p:par>
                            </p:childTnLst>
                          </p:cTn>
                        </p:par>
                        <p:par>
                          <p:cTn id="81" fill="hold">
                            <p:stCondLst>
                              <p:cond delay="22000"/>
                            </p:stCondLst>
                            <p:childTnLst>
                              <p:par>
                                <p:cTn id="82" presetID="1" presetClass="entr" presetSubtype="0" fill="hold" nodeType="afterEffect">
                                  <p:stCondLst>
                                    <p:cond delay="0"/>
                                  </p:stCondLst>
                                  <p:childTnLst>
                                    <p:set>
                                      <p:cBhvr>
                                        <p:cTn id="83" dur="1" fill="hold">
                                          <p:stCondLst>
                                            <p:cond delay="0"/>
                                          </p:stCondLst>
                                        </p:cTn>
                                        <p:tgtEl>
                                          <p:spTgt spid="62"/>
                                        </p:tgtEl>
                                        <p:attrNameLst>
                                          <p:attrName>style.visibility</p:attrName>
                                        </p:attrNameLst>
                                      </p:cBhvr>
                                      <p:to>
                                        <p:strVal val="visible"/>
                                      </p:to>
                                    </p:set>
                                  </p:childTnLst>
                                </p:cTn>
                              </p:par>
                            </p:childTnLst>
                          </p:cTn>
                        </p:par>
                        <p:par>
                          <p:cTn id="84" fill="hold">
                            <p:stCondLst>
                              <p:cond delay="22000"/>
                            </p:stCondLst>
                            <p:childTnLst>
                              <p:par>
                                <p:cTn id="85" presetID="42" presetClass="path" presetSubtype="0" accel="50000" decel="50000" fill="hold" nodeType="afterEffect">
                                  <p:stCondLst>
                                    <p:cond delay="0"/>
                                  </p:stCondLst>
                                  <p:childTnLst>
                                    <p:animMotion origin="layout" path="M 5E-6 -3.7037E-7 L 0.18959 -3.7037E-7 " pathEditMode="relative" rAng="0" ptsTypes="AA">
                                      <p:cBhvr>
                                        <p:cTn id="86" dur="2000" fill="hold"/>
                                        <p:tgtEl>
                                          <p:spTgt spid="62"/>
                                        </p:tgtEl>
                                        <p:attrNameLst>
                                          <p:attrName>ppt_x</p:attrName>
                                          <p:attrName>ppt_y</p:attrName>
                                        </p:attrNameLst>
                                      </p:cBhvr>
                                      <p:rCtr x="947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P spid="48" grpId="2" animBg="1"/>
      <p:bldP spid="48" grpId="3" animBg="1"/>
      <p:bldP spid="53" grpId="0" animBg="1"/>
      <p:bldP spid="53" grpId="1" animBg="1"/>
      <p:bldP spid="53" grpId="2" animBg="1"/>
      <p:bldP spid="57" grpId="0" animBg="1"/>
      <p:bldP spid="57" grpId="1" animBg="1"/>
      <p:bldP spid="57" grpId="2" animBg="1"/>
      <p:bldP spid="57" grpId="3" animBg="1"/>
      <p:bldP spid="59" grpId="0" animBg="1"/>
      <p:bldP spid="59" grpId="1" animBg="1"/>
      <p:bldP spid="59" grpId="2" animBg="1"/>
      <p:bldP spid="61" grpId="0" animBg="1"/>
      <p:bldP spid="61" grpId="1" animBg="1"/>
      <p:bldP spid="61" grpId="2"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DEMO</a:t>
            </a:r>
            <a:r>
              <a:rPr lang="zh-CN" altLang="en-US" dirty="0" smtClean="0"/>
              <a:t>试验：概述</a:t>
            </a:r>
            <a:endParaRPr lang="zh-CN" altLang="en-US" dirty="0"/>
          </a:p>
        </p:txBody>
      </p:sp>
      <p:sp>
        <p:nvSpPr>
          <p:cNvPr id="3" name="日期占位符 2"/>
          <p:cNvSpPr>
            <a:spLocks noGrp="1"/>
          </p:cNvSpPr>
          <p:nvPr>
            <p:ph type="dt" sz="half" idx="10"/>
          </p:nvPr>
        </p:nvSpPr>
        <p:spPr/>
        <p:txBody>
          <a:bodyPr/>
          <a:lstStyle/>
          <a:p>
            <a:fld id="{E4D4D0E8-11EF-44CA-ADB3-F74554674F28}" type="datetime2">
              <a:rPr lang="zh-CN" altLang="en-US" smtClean="0"/>
              <a:t>2015年4月26日</a:t>
            </a:fld>
            <a:endParaRPr lang="zh-CN" altLang="en-US" dirty="0"/>
          </a:p>
        </p:txBody>
      </p:sp>
      <p:sp>
        <p:nvSpPr>
          <p:cNvPr id="4" name="页脚占位符 3"/>
          <p:cNvSpPr>
            <a:spLocks noGrp="1"/>
          </p:cNvSpPr>
          <p:nvPr>
            <p:ph type="ftr" sz="quarter" idx="11"/>
          </p:nvPr>
        </p:nvSpPr>
        <p:spPr/>
        <p:txBody>
          <a:bodyPr/>
          <a:lstStyle/>
          <a:p>
            <a:r>
              <a:rPr lang="zh-CN" altLang="en-US" smtClean="0"/>
              <a:t>工学硕士毕业答辩</a:t>
            </a:r>
            <a:r>
              <a:rPr lang="en-US" altLang="zh-CN" smtClean="0"/>
              <a:t>@USTC</a:t>
            </a:r>
            <a:endParaRPr lang="zh-CN" altLang="en-US"/>
          </a:p>
        </p:txBody>
      </p:sp>
      <p:sp>
        <p:nvSpPr>
          <p:cNvPr id="5" name="灯片编号占位符 4"/>
          <p:cNvSpPr>
            <a:spLocks noGrp="1"/>
          </p:cNvSpPr>
          <p:nvPr>
            <p:ph type="sldNum" sz="quarter" idx="12"/>
          </p:nvPr>
        </p:nvSpPr>
        <p:spPr/>
        <p:txBody>
          <a:bodyPr/>
          <a:lstStyle/>
          <a:p>
            <a:r>
              <a:rPr lang="zh-CN" altLang="en-US" smtClean="0"/>
              <a:t>第</a:t>
            </a:r>
            <a:fld id="{F32BF765-E295-4AB7-920A-FF7CD9B73238}" type="slidenum">
              <a:rPr lang="zh-CN" altLang="en-US" smtClean="0"/>
              <a:pPr/>
              <a:t>23</a:t>
            </a:fld>
            <a:r>
              <a:rPr lang="zh-CN" altLang="en-US" smtClean="0"/>
              <a:t>页</a:t>
            </a:r>
            <a:endParaRPr lang="zh-CN" altLang="en-US" dirty="0"/>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6518" y="0"/>
            <a:ext cx="6670964" cy="6858000"/>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455" y="2055815"/>
            <a:ext cx="8514286" cy="3095238"/>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1163" y="46298"/>
            <a:ext cx="6739078" cy="6765403"/>
          </a:xfrm>
          <a:prstGeom prst="rect">
            <a:avLst/>
          </a:prstGeom>
        </p:spPr>
      </p:pic>
    </p:spTree>
    <p:extLst>
      <p:ext uri="{BB962C8B-B14F-4D97-AF65-F5344CB8AC3E}">
        <p14:creationId xmlns:p14="http://schemas.microsoft.com/office/powerpoint/2010/main" val="173322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xit" presetSubtype="1" fill="hold" nodeType="clickEffect">
                                  <p:stCondLst>
                                    <p:cond delay="0"/>
                                  </p:stCondLst>
                                  <p:childTnLst>
                                    <p:animEffect transition="out" filter="wheel(1)">
                                      <p:cBhvr>
                                        <p:cTn id="24" dur="2000"/>
                                        <p:tgtEl>
                                          <p:spTgt spid="7"/>
                                        </p:tgtEl>
                                      </p:cBhvr>
                                    </p:animEffect>
                                    <p:set>
                                      <p:cBhvr>
                                        <p:cTn id="25" dur="1" fill="hold">
                                          <p:stCondLst>
                                            <p:cond delay="1999"/>
                                          </p:stCondLst>
                                        </p:cTn>
                                        <p:tgtEl>
                                          <p:spTgt spid="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in)">
                                      <p:cBhvr>
                                        <p:cTn id="30" dur="2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xit" presetSubtype="0" fill="hold" nodeType="clickEffect">
                                  <p:stCondLst>
                                    <p:cond delay="0"/>
                                  </p:stCondLst>
                                  <p:childTnLst>
                                    <p:anim calcmode="lin" valueType="num">
                                      <p:cBhvr>
                                        <p:cTn id="34" dur="1000"/>
                                        <p:tgtEl>
                                          <p:spTgt spid="8"/>
                                        </p:tgtEl>
                                        <p:attrNameLst>
                                          <p:attrName>ppt_w</p:attrName>
                                        </p:attrNameLst>
                                      </p:cBhvr>
                                      <p:tavLst>
                                        <p:tav tm="0">
                                          <p:val>
                                            <p:strVal val="ppt_w"/>
                                          </p:val>
                                        </p:tav>
                                        <p:tav tm="100000">
                                          <p:val>
                                            <p:fltVal val="0"/>
                                          </p:val>
                                        </p:tav>
                                      </p:tavLst>
                                    </p:anim>
                                    <p:anim calcmode="lin" valueType="num">
                                      <p:cBhvr>
                                        <p:cTn id="35" dur="1000"/>
                                        <p:tgtEl>
                                          <p:spTgt spid="8"/>
                                        </p:tgtEl>
                                        <p:attrNameLst>
                                          <p:attrName>ppt_h</p:attrName>
                                        </p:attrNameLst>
                                      </p:cBhvr>
                                      <p:tavLst>
                                        <p:tav tm="0">
                                          <p:val>
                                            <p:strVal val="ppt_h"/>
                                          </p:val>
                                        </p:tav>
                                        <p:tav tm="100000">
                                          <p:val>
                                            <p:fltVal val="0"/>
                                          </p:val>
                                        </p:tav>
                                      </p:tavLst>
                                    </p:anim>
                                    <p:anim calcmode="lin" valueType="num">
                                      <p:cBhvr>
                                        <p:cTn id="36" dur="1000"/>
                                        <p:tgtEl>
                                          <p:spTgt spid="8"/>
                                        </p:tgtEl>
                                        <p:attrNameLst>
                                          <p:attrName>style.rotation</p:attrName>
                                        </p:attrNameLst>
                                      </p:cBhvr>
                                      <p:tavLst>
                                        <p:tav tm="0">
                                          <p:val>
                                            <p:fltVal val="0"/>
                                          </p:val>
                                        </p:tav>
                                        <p:tav tm="100000">
                                          <p:val>
                                            <p:fltVal val="90"/>
                                          </p:val>
                                        </p:tav>
                                      </p:tavLst>
                                    </p:anim>
                                    <p:animEffect transition="out" filter="fade">
                                      <p:cBhvr>
                                        <p:cTn id="37" dur="1000"/>
                                        <p:tgtEl>
                                          <p:spTgt spid="8"/>
                                        </p:tgtEl>
                                      </p:cBhvr>
                                    </p:animEffect>
                                    <p:set>
                                      <p:cBhvr>
                                        <p:cTn id="38"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DEMO</a:t>
            </a:r>
            <a:r>
              <a:rPr lang="zh-CN" altLang="en-US" dirty="0" smtClean="0"/>
              <a:t>试验：视频演示</a:t>
            </a:r>
            <a:endParaRPr lang="zh-CN" altLang="en-US" dirty="0"/>
          </a:p>
        </p:txBody>
      </p:sp>
      <p:sp>
        <p:nvSpPr>
          <p:cNvPr id="3" name="日期占位符 2"/>
          <p:cNvSpPr>
            <a:spLocks noGrp="1"/>
          </p:cNvSpPr>
          <p:nvPr>
            <p:ph type="dt" sz="half" idx="10"/>
          </p:nvPr>
        </p:nvSpPr>
        <p:spPr/>
        <p:txBody>
          <a:bodyPr/>
          <a:lstStyle/>
          <a:p>
            <a:fld id="{D2DEBFA3-BB37-4C0C-9BC9-2E7A77B0844C}" type="datetime2">
              <a:rPr lang="zh-CN" altLang="en-US" smtClean="0"/>
              <a:t>2015年4月26日</a:t>
            </a:fld>
            <a:endParaRPr lang="zh-CN" altLang="en-US" dirty="0"/>
          </a:p>
        </p:txBody>
      </p:sp>
      <p:sp>
        <p:nvSpPr>
          <p:cNvPr id="4" name="页脚占位符 3"/>
          <p:cNvSpPr>
            <a:spLocks noGrp="1"/>
          </p:cNvSpPr>
          <p:nvPr>
            <p:ph type="ftr" sz="quarter" idx="11"/>
          </p:nvPr>
        </p:nvSpPr>
        <p:spPr/>
        <p:txBody>
          <a:bodyPr/>
          <a:lstStyle/>
          <a:p>
            <a:r>
              <a:rPr lang="zh-CN" altLang="en-US" smtClean="0"/>
              <a:t>工学硕士毕业答辩</a:t>
            </a:r>
            <a:r>
              <a:rPr lang="en-US" altLang="zh-CN" smtClean="0"/>
              <a:t>@USTC</a:t>
            </a:r>
            <a:endParaRPr lang="zh-CN" altLang="en-US"/>
          </a:p>
        </p:txBody>
      </p:sp>
      <p:sp>
        <p:nvSpPr>
          <p:cNvPr id="5" name="灯片编号占位符 4"/>
          <p:cNvSpPr>
            <a:spLocks noGrp="1"/>
          </p:cNvSpPr>
          <p:nvPr>
            <p:ph type="sldNum" sz="quarter" idx="12"/>
          </p:nvPr>
        </p:nvSpPr>
        <p:spPr/>
        <p:txBody>
          <a:bodyPr/>
          <a:lstStyle/>
          <a:p>
            <a:r>
              <a:rPr lang="zh-CN" altLang="en-US" smtClean="0"/>
              <a:t>第</a:t>
            </a:r>
            <a:fld id="{F32BF765-E295-4AB7-920A-FF7CD9B73238}" type="slidenum">
              <a:rPr lang="zh-CN" altLang="en-US" smtClean="0"/>
              <a:pPr/>
              <a:t>24</a:t>
            </a:fld>
            <a:r>
              <a:rPr lang="zh-CN" altLang="en-US" smtClean="0"/>
              <a:t>页</a:t>
            </a:r>
            <a:endParaRPr lang="zh-CN" altLang="en-US" dirty="0"/>
          </a:p>
        </p:txBody>
      </p:sp>
      <p:pic>
        <p:nvPicPr>
          <p:cNvPr id="6" name="主">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43000"/>
            <a:ext cx="9144000" cy="5715000"/>
          </a:xfrm>
          <a:prstGeom prst="rect">
            <a:avLst/>
          </a:prstGeom>
        </p:spPr>
      </p:pic>
    </p:spTree>
    <p:extLst>
      <p:ext uri="{BB962C8B-B14F-4D97-AF65-F5344CB8AC3E}">
        <p14:creationId xmlns:p14="http://schemas.microsoft.com/office/powerpoint/2010/main" val="18214748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DEMO</a:t>
            </a:r>
            <a:r>
              <a:rPr lang="zh-CN" altLang="en-US" dirty="0" smtClean="0"/>
              <a:t>试验：</a:t>
            </a:r>
            <a:r>
              <a:rPr lang="en-US" altLang="zh-CN" dirty="0" err="1" smtClean="0"/>
              <a:t>FlowMod</a:t>
            </a:r>
            <a:r>
              <a:rPr lang="zh-CN" altLang="en-US" dirty="0" smtClean="0"/>
              <a:t>消息</a:t>
            </a:r>
            <a:endParaRPr lang="zh-CN" altLang="en-US" dirty="0"/>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7500"/>
            <a:ext cx="9144000" cy="6168851"/>
          </a:xfrm>
          <a:prstGeom prst="rect">
            <a:avLst/>
          </a:prstGeom>
        </p:spPr>
      </p:pic>
      <p:sp>
        <p:nvSpPr>
          <p:cNvPr id="3" name="日期占位符 2"/>
          <p:cNvSpPr>
            <a:spLocks noGrp="1"/>
          </p:cNvSpPr>
          <p:nvPr>
            <p:ph type="dt" sz="half" idx="10"/>
          </p:nvPr>
        </p:nvSpPr>
        <p:spPr/>
        <p:txBody>
          <a:bodyPr/>
          <a:lstStyle/>
          <a:p>
            <a:fld id="{1F8FF6BD-227C-4D73-9B46-637B183E11CD}" type="datetime2">
              <a:rPr lang="zh-CN" altLang="en-US" smtClean="0"/>
              <a:t>2015年4月26日</a:t>
            </a:fld>
            <a:endParaRPr lang="zh-CN" altLang="en-US" dirty="0"/>
          </a:p>
        </p:txBody>
      </p:sp>
      <p:sp>
        <p:nvSpPr>
          <p:cNvPr id="4" name="页脚占位符 3"/>
          <p:cNvSpPr>
            <a:spLocks noGrp="1"/>
          </p:cNvSpPr>
          <p:nvPr>
            <p:ph type="ftr" sz="quarter" idx="11"/>
          </p:nvPr>
        </p:nvSpPr>
        <p:spPr/>
        <p:txBody>
          <a:bodyPr/>
          <a:lstStyle/>
          <a:p>
            <a:r>
              <a:rPr lang="zh-CN" altLang="en-US" smtClean="0"/>
              <a:t>工学硕士毕业答辩</a:t>
            </a:r>
            <a:r>
              <a:rPr lang="en-US" altLang="zh-CN" smtClean="0"/>
              <a:t>@USTC</a:t>
            </a:r>
            <a:endParaRPr lang="zh-CN" altLang="en-US"/>
          </a:p>
        </p:txBody>
      </p:sp>
      <p:sp>
        <p:nvSpPr>
          <p:cNvPr id="5" name="灯片编号占位符 4"/>
          <p:cNvSpPr>
            <a:spLocks noGrp="1"/>
          </p:cNvSpPr>
          <p:nvPr>
            <p:ph type="sldNum" sz="quarter" idx="12"/>
          </p:nvPr>
        </p:nvSpPr>
        <p:spPr/>
        <p:txBody>
          <a:bodyPr/>
          <a:lstStyle/>
          <a:p>
            <a:r>
              <a:rPr lang="zh-CN" altLang="en-US" smtClean="0"/>
              <a:t>第</a:t>
            </a:r>
            <a:fld id="{F32BF765-E295-4AB7-920A-FF7CD9B73238}" type="slidenum">
              <a:rPr lang="zh-CN" altLang="en-US" smtClean="0"/>
              <a:pPr/>
              <a:t>25</a:t>
            </a:fld>
            <a:r>
              <a:rPr lang="zh-CN" altLang="en-US" smtClean="0"/>
              <a:t>页</a:t>
            </a:r>
            <a:endParaRPr lang="zh-CN" altLang="en-US" dirty="0"/>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452" y="266999"/>
            <a:ext cx="7813898" cy="6009854"/>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28754"/>
            <a:ext cx="4396571" cy="1598306"/>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67106" y="18011"/>
            <a:ext cx="3376893" cy="3390083"/>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7811" y="3443998"/>
            <a:ext cx="3335482" cy="3393216"/>
          </a:xfrm>
          <a:prstGeom prst="rect">
            <a:avLst/>
          </a:prstGeom>
          <a:solidFill>
            <a:schemeClr val="bg1">
              <a:alpha val="40000"/>
            </a:schemeClr>
          </a:solidFill>
        </p:spPr>
      </p:pic>
      <p:sp>
        <p:nvSpPr>
          <p:cNvPr id="12" name="矩形 11"/>
          <p:cNvSpPr/>
          <p:nvPr/>
        </p:nvSpPr>
        <p:spPr>
          <a:xfrm>
            <a:off x="219919" y="1827060"/>
            <a:ext cx="2083443" cy="11244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48232" y="3923818"/>
            <a:ext cx="2055130" cy="833378"/>
          </a:xfrm>
          <a:prstGeom prst="rect">
            <a:avLst/>
          </a:prstGeom>
          <a:noFill/>
          <a:ln w="38100">
            <a:solidFill>
              <a:srgbClr val="2ABD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2536534" y="2686532"/>
            <a:ext cx="1884996" cy="11446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7" name="矩形 16"/>
          <p:cNvSpPr/>
          <p:nvPr/>
        </p:nvSpPr>
        <p:spPr>
          <a:xfrm>
            <a:off x="2543373" y="4827062"/>
            <a:ext cx="1855007" cy="346822"/>
          </a:xfrm>
          <a:prstGeom prst="rect">
            <a:avLst/>
          </a:prstGeom>
          <a:noFill/>
          <a:ln w="38100">
            <a:solidFill>
              <a:srgbClr val="2ABD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4514126" y="3529371"/>
            <a:ext cx="1884996" cy="11446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9" name="矩形 18"/>
          <p:cNvSpPr/>
          <p:nvPr/>
        </p:nvSpPr>
        <p:spPr>
          <a:xfrm>
            <a:off x="4520965" y="5669901"/>
            <a:ext cx="1855007" cy="346822"/>
          </a:xfrm>
          <a:prstGeom prst="rect">
            <a:avLst/>
          </a:prstGeom>
          <a:noFill/>
          <a:ln w="38100">
            <a:solidFill>
              <a:srgbClr val="2ABD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756684" y="1412112"/>
            <a:ext cx="1546677" cy="2708476"/>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c</a:t>
            </a:r>
            <a:endParaRPr lang="zh-CN" altLang="en-US" dirty="0"/>
          </a:p>
        </p:txBody>
      </p:sp>
      <p:sp>
        <p:nvSpPr>
          <p:cNvPr id="21" name="矩形 20"/>
          <p:cNvSpPr/>
          <p:nvPr/>
        </p:nvSpPr>
        <p:spPr>
          <a:xfrm>
            <a:off x="2328125" y="1868315"/>
            <a:ext cx="1546677" cy="2502816"/>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c</a:t>
            </a:r>
            <a:endParaRPr lang="zh-CN" altLang="en-US" dirty="0"/>
          </a:p>
        </p:txBody>
      </p:sp>
      <p:sp>
        <p:nvSpPr>
          <p:cNvPr id="22" name="矩形 21"/>
          <p:cNvSpPr/>
          <p:nvPr/>
        </p:nvSpPr>
        <p:spPr>
          <a:xfrm>
            <a:off x="3658545" y="2686532"/>
            <a:ext cx="1546677" cy="200887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c</a:t>
            </a:r>
            <a:endParaRPr lang="zh-CN" altLang="en-US" dirty="0"/>
          </a:p>
        </p:txBody>
      </p:sp>
      <p:sp>
        <p:nvSpPr>
          <p:cNvPr id="23" name="矩形 22"/>
          <p:cNvSpPr/>
          <p:nvPr/>
        </p:nvSpPr>
        <p:spPr>
          <a:xfrm>
            <a:off x="5341711" y="3336069"/>
            <a:ext cx="1546677" cy="2680653"/>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c</a:t>
            </a:r>
            <a:endParaRPr lang="zh-CN" altLang="en-US" dirty="0"/>
          </a:p>
        </p:txBody>
      </p:sp>
    </p:spTree>
    <p:extLst>
      <p:ext uri="{BB962C8B-B14F-4D97-AF65-F5344CB8AC3E}">
        <p14:creationId xmlns:p14="http://schemas.microsoft.com/office/powerpoint/2010/main" val="103862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xit" presetSubtype="4" fill="hold" grpId="1" nodeType="clickEffect">
                                  <p:stCondLst>
                                    <p:cond delay="0"/>
                                  </p:stCondLst>
                                  <p:childTnLst>
                                    <p:anim calcmode="lin" valueType="num">
                                      <p:cBhvr additive="base">
                                        <p:cTn id="33" dur="500"/>
                                        <p:tgtEl>
                                          <p:spTgt spid="13"/>
                                        </p:tgtEl>
                                        <p:attrNameLst>
                                          <p:attrName>ppt_x</p:attrName>
                                        </p:attrNameLst>
                                      </p:cBhvr>
                                      <p:tavLst>
                                        <p:tav tm="0">
                                          <p:val>
                                            <p:strVal val="ppt_x"/>
                                          </p:val>
                                        </p:tav>
                                        <p:tav tm="100000">
                                          <p:val>
                                            <p:strVal val="ppt_x"/>
                                          </p:val>
                                        </p:tav>
                                      </p:tavLst>
                                    </p:anim>
                                    <p:anim calcmode="lin" valueType="num">
                                      <p:cBhvr additive="base">
                                        <p:cTn id="34" dur="500"/>
                                        <p:tgtEl>
                                          <p:spTgt spid="13"/>
                                        </p:tgtEl>
                                        <p:attrNameLst>
                                          <p:attrName>ppt_y</p:attrName>
                                        </p:attrNameLst>
                                      </p:cBhvr>
                                      <p:tavLst>
                                        <p:tav tm="0">
                                          <p:val>
                                            <p:strVal val="ppt_y"/>
                                          </p:val>
                                        </p:tav>
                                        <p:tav tm="100000">
                                          <p:val>
                                            <p:strVal val="1+ppt_h/2"/>
                                          </p:val>
                                        </p:tav>
                                      </p:tavLst>
                                    </p:anim>
                                    <p:set>
                                      <p:cBhvr>
                                        <p:cTn id="35" dur="1" fill="hold">
                                          <p:stCondLst>
                                            <p:cond delay="499"/>
                                          </p:stCondLst>
                                        </p:cTn>
                                        <p:tgtEl>
                                          <p:spTgt spid="1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circle(in)">
                                      <p:cBhvr>
                                        <p:cTn id="44" dur="20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17"/>
                                        </p:tgtEl>
                                        <p:attrNameLst>
                                          <p:attrName>ppt_x</p:attrName>
                                        </p:attrNameLst>
                                      </p:cBhvr>
                                      <p:tavLst>
                                        <p:tav tm="0">
                                          <p:val>
                                            <p:strVal val="ppt_x"/>
                                          </p:val>
                                        </p:tav>
                                        <p:tav tm="100000">
                                          <p:val>
                                            <p:strVal val="ppt_x"/>
                                          </p:val>
                                        </p:tav>
                                      </p:tavLst>
                                    </p:anim>
                                    <p:anim calcmode="lin" valueType="num">
                                      <p:cBhvr additive="base">
                                        <p:cTn id="49" dur="500"/>
                                        <p:tgtEl>
                                          <p:spTgt spid="17"/>
                                        </p:tgtEl>
                                        <p:attrNameLst>
                                          <p:attrName>ppt_y</p:attrName>
                                        </p:attrNameLst>
                                      </p:cBhvr>
                                      <p:tavLst>
                                        <p:tav tm="0">
                                          <p:val>
                                            <p:strVal val="ppt_y"/>
                                          </p:val>
                                        </p:tav>
                                        <p:tav tm="100000">
                                          <p:val>
                                            <p:strVal val="1+ppt_h/2"/>
                                          </p:val>
                                        </p:tav>
                                      </p:tavLst>
                                    </p:anim>
                                    <p:set>
                                      <p:cBhvr>
                                        <p:cTn id="50" dur="1" fill="hold">
                                          <p:stCondLst>
                                            <p:cond delay="499"/>
                                          </p:stCondLst>
                                        </p:cTn>
                                        <p:tgtEl>
                                          <p:spTgt spid="1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1" presetClass="exit" presetSubtype="1" fill="hold" grpId="1" nodeType="clickEffect">
                                  <p:stCondLst>
                                    <p:cond delay="0"/>
                                  </p:stCondLst>
                                  <p:childTnLst>
                                    <p:animEffect transition="out" filter="wheel(1)">
                                      <p:cBhvr>
                                        <p:cTn id="54" dur="2000"/>
                                        <p:tgtEl>
                                          <p:spTgt spid="16"/>
                                        </p:tgtEl>
                                      </p:cBhvr>
                                    </p:animEffect>
                                    <p:set>
                                      <p:cBhvr>
                                        <p:cTn id="55" dur="1" fill="hold">
                                          <p:stCondLst>
                                            <p:cond delay="1999"/>
                                          </p:stCondLst>
                                        </p:cTn>
                                        <p:tgtEl>
                                          <p:spTgt spid="1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circle(in)">
                                      <p:cBhvr>
                                        <p:cTn id="64" dur="20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21" presetClass="exit" presetSubtype="1" fill="hold" grpId="1" nodeType="clickEffect">
                                  <p:stCondLst>
                                    <p:cond delay="0"/>
                                  </p:stCondLst>
                                  <p:childTnLst>
                                    <p:animEffect transition="out" filter="wheel(1)">
                                      <p:cBhvr>
                                        <p:cTn id="68" dur="2000"/>
                                        <p:tgtEl>
                                          <p:spTgt spid="18"/>
                                        </p:tgtEl>
                                      </p:cBhvr>
                                    </p:animEffect>
                                    <p:set>
                                      <p:cBhvr>
                                        <p:cTn id="69" dur="1" fill="hold">
                                          <p:stCondLst>
                                            <p:cond delay="1999"/>
                                          </p:stCondLst>
                                        </p:cTn>
                                        <p:tgtEl>
                                          <p:spTgt spid="18"/>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 presetClass="exit" presetSubtype="4" fill="hold" grpId="1" nodeType="clickEffect">
                                  <p:stCondLst>
                                    <p:cond delay="0"/>
                                  </p:stCondLst>
                                  <p:childTnLst>
                                    <p:anim calcmode="lin" valueType="num">
                                      <p:cBhvr additive="base">
                                        <p:cTn id="73" dur="500"/>
                                        <p:tgtEl>
                                          <p:spTgt spid="19"/>
                                        </p:tgtEl>
                                        <p:attrNameLst>
                                          <p:attrName>ppt_x</p:attrName>
                                        </p:attrNameLst>
                                      </p:cBhvr>
                                      <p:tavLst>
                                        <p:tav tm="0">
                                          <p:val>
                                            <p:strVal val="ppt_x"/>
                                          </p:val>
                                        </p:tav>
                                        <p:tav tm="100000">
                                          <p:val>
                                            <p:strVal val="ppt_x"/>
                                          </p:val>
                                        </p:tav>
                                      </p:tavLst>
                                    </p:anim>
                                    <p:anim calcmode="lin" valueType="num">
                                      <p:cBhvr additive="base">
                                        <p:cTn id="74" dur="500"/>
                                        <p:tgtEl>
                                          <p:spTgt spid="19"/>
                                        </p:tgtEl>
                                        <p:attrNameLst>
                                          <p:attrName>ppt_y</p:attrName>
                                        </p:attrNameLst>
                                      </p:cBhvr>
                                      <p:tavLst>
                                        <p:tav tm="0">
                                          <p:val>
                                            <p:strVal val="ppt_y"/>
                                          </p:val>
                                        </p:tav>
                                        <p:tav tm="100000">
                                          <p:val>
                                            <p:strVal val="1+ppt_h/2"/>
                                          </p:val>
                                        </p:tav>
                                      </p:tavLst>
                                    </p:anim>
                                    <p:set>
                                      <p:cBhvr>
                                        <p:cTn id="75" dur="1" fill="hold">
                                          <p:stCondLst>
                                            <p:cond delay="499"/>
                                          </p:stCondLst>
                                        </p:cTn>
                                        <p:tgtEl>
                                          <p:spTgt spid="19"/>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8"/>
                                        </p:tgtEl>
                                      </p:cBhvr>
                                    </p:animEffect>
                                    <p:set>
                                      <p:cBhvr>
                                        <p:cTn id="80" dur="1" fill="hold">
                                          <p:stCondLst>
                                            <p:cond delay="499"/>
                                          </p:stCondLst>
                                        </p:cTn>
                                        <p:tgtEl>
                                          <p:spTgt spid="8"/>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6"/>
                                        </p:tgtEl>
                                        <p:attrNameLst>
                                          <p:attrName>ppt_x</p:attrName>
                                        </p:attrNameLst>
                                      </p:cBhvr>
                                      <p:tavLst>
                                        <p:tav tm="0">
                                          <p:val>
                                            <p:strVal val="ppt_x"/>
                                          </p:val>
                                        </p:tav>
                                        <p:tav tm="100000">
                                          <p:val>
                                            <p:strVal val="ppt_x"/>
                                          </p:val>
                                        </p:tav>
                                      </p:tavLst>
                                    </p:anim>
                                    <p:anim calcmode="lin" valueType="num">
                                      <p:cBhvr additive="base">
                                        <p:cTn id="85" dur="500"/>
                                        <p:tgtEl>
                                          <p:spTgt spid="6"/>
                                        </p:tgtEl>
                                        <p:attrNameLst>
                                          <p:attrName>ppt_y</p:attrName>
                                        </p:attrNameLst>
                                      </p:cBhvr>
                                      <p:tavLst>
                                        <p:tav tm="0">
                                          <p:val>
                                            <p:strVal val="ppt_y"/>
                                          </p:val>
                                        </p:tav>
                                        <p:tav tm="100000">
                                          <p:val>
                                            <p:strVal val="1+ppt_h/2"/>
                                          </p:val>
                                        </p:tav>
                                      </p:tavLst>
                                    </p:anim>
                                    <p:set>
                                      <p:cBhvr>
                                        <p:cTn id="86" dur="1" fill="hold">
                                          <p:stCondLst>
                                            <p:cond delay="499"/>
                                          </p:stCondLst>
                                        </p:cTn>
                                        <p:tgtEl>
                                          <p:spTgt spid="6"/>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7"/>
                                        </p:tgtEl>
                                        <p:attrNameLst>
                                          <p:attrName>style.visibility</p:attrName>
                                        </p:attrNameLst>
                                      </p:cBhvr>
                                      <p:to>
                                        <p:strVal val="visible"/>
                                      </p:to>
                                    </p:set>
                                    <p:animEffect transition="in" filter="fade">
                                      <p:cBhvr>
                                        <p:cTn id="91" dur="500"/>
                                        <p:tgtEl>
                                          <p:spTgt spid="7"/>
                                        </p:tgtEl>
                                      </p:cBhvr>
                                    </p:animEffect>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nodeType="clickEffect">
                                  <p:stCondLst>
                                    <p:cond delay="0"/>
                                  </p:stCondLst>
                                  <p:childTnLst>
                                    <p:set>
                                      <p:cBhvr>
                                        <p:cTn id="95" dur="1" fill="hold">
                                          <p:stCondLst>
                                            <p:cond delay="0"/>
                                          </p:stCondLst>
                                        </p:cTn>
                                        <p:tgtEl>
                                          <p:spTgt spid="9"/>
                                        </p:tgtEl>
                                        <p:attrNameLst>
                                          <p:attrName>style.visibility</p:attrName>
                                        </p:attrNameLst>
                                      </p:cBhvr>
                                      <p:to>
                                        <p:strVal val="visible"/>
                                      </p:to>
                                    </p:set>
                                    <p:anim calcmode="lin" valueType="num">
                                      <p:cBhvr additive="base">
                                        <p:cTn id="96" dur="500" fill="hold"/>
                                        <p:tgtEl>
                                          <p:spTgt spid="9"/>
                                        </p:tgtEl>
                                        <p:attrNameLst>
                                          <p:attrName>ppt_x</p:attrName>
                                        </p:attrNameLst>
                                      </p:cBhvr>
                                      <p:tavLst>
                                        <p:tav tm="0">
                                          <p:val>
                                            <p:strVal val="#ppt_x"/>
                                          </p:val>
                                        </p:tav>
                                        <p:tav tm="100000">
                                          <p:val>
                                            <p:strVal val="#ppt_x"/>
                                          </p:val>
                                        </p:tav>
                                      </p:tavLst>
                                    </p:anim>
                                    <p:anim calcmode="lin" valueType="num">
                                      <p:cBhvr additive="base">
                                        <p:cTn id="9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nodeType="clickEffect">
                                  <p:stCondLst>
                                    <p:cond delay="0"/>
                                  </p:stCondLst>
                                  <p:childTnLst>
                                    <p:set>
                                      <p:cBhvr>
                                        <p:cTn id="101" dur="1" fill="hold">
                                          <p:stCondLst>
                                            <p:cond delay="0"/>
                                          </p:stCondLst>
                                        </p:cTn>
                                        <p:tgtEl>
                                          <p:spTgt spid="10"/>
                                        </p:tgtEl>
                                        <p:attrNameLst>
                                          <p:attrName>style.visibility</p:attrName>
                                        </p:attrNameLst>
                                      </p:cBhvr>
                                      <p:to>
                                        <p:strVal val="visible"/>
                                      </p:to>
                                    </p:set>
                                    <p:animEffect transition="in" filter="fade">
                                      <p:cBhvr>
                                        <p:cTn id="102" dur="1000"/>
                                        <p:tgtEl>
                                          <p:spTgt spid="10"/>
                                        </p:tgtEl>
                                      </p:cBhvr>
                                    </p:animEffect>
                                    <p:anim calcmode="lin" valueType="num">
                                      <p:cBhvr>
                                        <p:cTn id="103" dur="1000" fill="hold"/>
                                        <p:tgtEl>
                                          <p:spTgt spid="10"/>
                                        </p:tgtEl>
                                        <p:attrNameLst>
                                          <p:attrName>ppt_x</p:attrName>
                                        </p:attrNameLst>
                                      </p:cBhvr>
                                      <p:tavLst>
                                        <p:tav tm="0">
                                          <p:val>
                                            <p:strVal val="#ppt_x"/>
                                          </p:val>
                                        </p:tav>
                                        <p:tav tm="100000">
                                          <p:val>
                                            <p:strVal val="#ppt_x"/>
                                          </p:val>
                                        </p:tav>
                                      </p:tavLst>
                                    </p:anim>
                                    <p:anim calcmode="lin" valueType="num">
                                      <p:cBhvr>
                                        <p:cTn id="10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0"/>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1" nodeType="clickEffect">
                                  <p:stCondLst>
                                    <p:cond delay="0"/>
                                  </p:stCondLst>
                                  <p:childTnLst>
                                    <p:set>
                                      <p:cBhvr>
                                        <p:cTn id="112" dur="1" fill="hold">
                                          <p:stCondLst>
                                            <p:cond delay="0"/>
                                          </p:stCondLst>
                                        </p:cTn>
                                        <p:tgtEl>
                                          <p:spTgt spid="20"/>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21"/>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xit" presetSubtype="0" fill="hold" grpId="1" nodeType="clickEffect">
                                  <p:stCondLst>
                                    <p:cond delay="0"/>
                                  </p:stCondLst>
                                  <p:childTnLst>
                                    <p:set>
                                      <p:cBhvr>
                                        <p:cTn id="120" dur="1" fill="hold">
                                          <p:stCondLst>
                                            <p:cond delay="0"/>
                                          </p:stCondLst>
                                        </p:cTn>
                                        <p:tgtEl>
                                          <p:spTgt spid="21"/>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22"/>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xit" presetSubtype="0" fill="hold" grpId="1" nodeType="clickEffect">
                                  <p:stCondLst>
                                    <p:cond delay="0"/>
                                  </p:stCondLst>
                                  <p:childTnLst>
                                    <p:set>
                                      <p:cBhvr>
                                        <p:cTn id="128" dur="1" fill="hold">
                                          <p:stCondLst>
                                            <p:cond delay="0"/>
                                          </p:stCondLst>
                                        </p:cTn>
                                        <p:tgtEl>
                                          <p:spTgt spid="22"/>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42" presetClass="path" presetSubtype="0" accel="50000" decel="50000" fill="hold" nodeType="clickEffect">
                                  <p:stCondLst>
                                    <p:cond delay="0"/>
                                  </p:stCondLst>
                                  <p:childTnLst>
                                    <p:animMotion origin="layout" path="M 2.22222E-6 1.48148E-6 L -0.63281 -0.00324 " pathEditMode="relative" rAng="0" ptsTypes="AA">
                                      <p:cBhvr>
                                        <p:cTn id="132" dur="2000" fill="hold"/>
                                        <p:tgtEl>
                                          <p:spTgt spid="9"/>
                                        </p:tgtEl>
                                        <p:attrNameLst>
                                          <p:attrName>ppt_x</p:attrName>
                                          <p:attrName>ppt_y</p:attrName>
                                        </p:attrNameLst>
                                      </p:cBhvr>
                                      <p:rCtr x="-31649" y="-162"/>
                                    </p:animMotion>
                                  </p:childTnLst>
                                </p:cTn>
                              </p:par>
                              <p:par>
                                <p:cTn id="133" presetID="42" presetClass="path" presetSubtype="0" accel="50000" decel="50000" fill="hold" nodeType="withEffect">
                                  <p:stCondLst>
                                    <p:cond delay="0"/>
                                  </p:stCondLst>
                                  <p:childTnLst>
                                    <p:animMotion origin="layout" path="M 2.22222E-6 2.96296E-6 L -0.63438 0.00602 " pathEditMode="relative" rAng="0" ptsTypes="AA">
                                      <p:cBhvr>
                                        <p:cTn id="134" dur="2000" fill="hold"/>
                                        <p:tgtEl>
                                          <p:spTgt spid="10"/>
                                        </p:tgtEl>
                                        <p:attrNameLst>
                                          <p:attrName>ppt_x</p:attrName>
                                          <p:attrName>ppt_y</p:attrName>
                                        </p:attrNameLst>
                                      </p:cBhvr>
                                      <p:rCtr x="-31719" y="301"/>
                                    </p:animMotion>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23"/>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1" nodeType="clickEffect">
                                  <p:stCondLst>
                                    <p:cond delay="0"/>
                                  </p:stCondLst>
                                  <p:childTnLst>
                                    <p:set>
                                      <p:cBhvr>
                                        <p:cTn id="142" dur="1" fill="hold">
                                          <p:stCondLst>
                                            <p:cond delay="0"/>
                                          </p:stCondLst>
                                        </p:cTn>
                                        <p:tgtEl>
                                          <p:spTgt spid="23"/>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21" presetClass="exit" presetSubtype="1" fill="hold" nodeType="clickEffect">
                                  <p:stCondLst>
                                    <p:cond delay="0"/>
                                  </p:stCondLst>
                                  <p:childTnLst>
                                    <p:animEffect transition="out" filter="wheel(1)">
                                      <p:cBhvr>
                                        <p:cTn id="146" dur="2000"/>
                                        <p:tgtEl>
                                          <p:spTgt spid="9"/>
                                        </p:tgtEl>
                                      </p:cBhvr>
                                    </p:animEffect>
                                    <p:set>
                                      <p:cBhvr>
                                        <p:cTn id="147" dur="1" fill="hold">
                                          <p:stCondLst>
                                            <p:cond delay="1999"/>
                                          </p:stCondLst>
                                        </p:cTn>
                                        <p:tgtEl>
                                          <p:spTgt spid="9"/>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2" presetClass="exit" presetSubtype="4" fill="hold" nodeType="clickEffect">
                                  <p:stCondLst>
                                    <p:cond delay="0"/>
                                  </p:stCondLst>
                                  <p:childTnLst>
                                    <p:anim calcmode="lin" valueType="num">
                                      <p:cBhvr additive="base">
                                        <p:cTn id="151" dur="500"/>
                                        <p:tgtEl>
                                          <p:spTgt spid="10"/>
                                        </p:tgtEl>
                                        <p:attrNameLst>
                                          <p:attrName>ppt_x</p:attrName>
                                        </p:attrNameLst>
                                      </p:cBhvr>
                                      <p:tavLst>
                                        <p:tav tm="0">
                                          <p:val>
                                            <p:strVal val="ppt_x"/>
                                          </p:val>
                                        </p:tav>
                                        <p:tav tm="100000">
                                          <p:val>
                                            <p:strVal val="ppt_x"/>
                                          </p:val>
                                        </p:tav>
                                      </p:tavLst>
                                    </p:anim>
                                    <p:anim calcmode="lin" valueType="num">
                                      <p:cBhvr additive="base">
                                        <p:cTn id="152" dur="500"/>
                                        <p:tgtEl>
                                          <p:spTgt spid="10"/>
                                        </p:tgtEl>
                                        <p:attrNameLst>
                                          <p:attrName>ppt_y</p:attrName>
                                        </p:attrNameLst>
                                      </p:cBhvr>
                                      <p:tavLst>
                                        <p:tav tm="0">
                                          <p:val>
                                            <p:strVal val="ppt_y"/>
                                          </p:val>
                                        </p:tav>
                                        <p:tav tm="100000">
                                          <p:val>
                                            <p:strVal val="1+ppt_h/2"/>
                                          </p:val>
                                        </p:tav>
                                      </p:tavLst>
                                    </p:anim>
                                    <p:set>
                                      <p:cBhvr>
                                        <p:cTn id="153" dur="1" fill="hold">
                                          <p:stCondLst>
                                            <p:cond delay="499"/>
                                          </p:stCondLst>
                                        </p:cTn>
                                        <p:tgtEl>
                                          <p:spTgt spid="10"/>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presetID="6" presetClass="exit" presetSubtype="32" fill="hold" nodeType="clickEffect">
                                  <p:stCondLst>
                                    <p:cond delay="0"/>
                                  </p:stCondLst>
                                  <p:childTnLst>
                                    <p:animEffect transition="out" filter="circle(out)">
                                      <p:cBhvr>
                                        <p:cTn id="157" dur="2000"/>
                                        <p:tgtEl>
                                          <p:spTgt spid="7"/>
                                        </p:tgtEl>
                                      </p:cBhvr>
                                    </p:animEffect>
                                    <p:set>
                                      <p:cBhvr>
                                        <p:cTn id="158"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DEMO</a:t>
            </a:r>
            <a:r>
              <a:rPr lang="zh-CN" altLang="en-US" dirty="0" smtClean="0"/>
              <a:t>试验：收发数据抓包</a:t>
            </a:r>
            <a:endParaRPr lang="zh-CN" altLang="en-US" dirty="0"/>
          </a:p>
        </p:txBody>
      </p:sp>
      <p:sp>
        <p:nvSpPr>
          <p:cNvPr id="3" name="日期占位符 2"/>
          <p:cNvSpPr>
            <a:spLocks noGrp="1"/>
          </p:cNvSpPr>
          <p:nvPr>
            <p:ph type="dt" sz="half" idx="10"/>
          </p:nvPr>
        </p:nvSpPr>
        <p:spPr/>
        <p:txBody>
          <a:bodyPr/>
          <a:lstStyle/>
          <a:p>
            <a:fld id="{277991A7-AFB9-405C-AE17-0D4312BCDE0D}" type="datetime2">
              <a:rPr lang="zh-CN" altLang="en-US" smtClean="0"/>
              <a:t>2015年4月26日</a:t>
            </a:fld>
            <a:endParaRPr lang="zh-CN" altLang="en-US" dirty="0"/>
          </a:p>
        </p:txBody>
      </p:sp>
      <p:sp>
        <p:nvSpPr>
          <p:cNvPr id="4" name="页脚占位符 3"/>
          <p:cNvSpPr>
            <a:spLocks noGrp="1"/>
          </p:cNvSpPr>
          <p:nvPr>
            <p:ph type="ftr" sz="quarter" idx="11"/>
          </p:nvPr>
        </p:nvSpPr>
        <p:spPr/>
        <p:txBody>
          <a:bodyPr/>
          <a:lstStyle/>
          <a:p>
            <a:r>
              <a:rPr lang="zh-CN" altLang="en-US" smtClean="0"/>
              <a:t>工学硕士毕业答辩</a:t>
            </a:r>
            <a:r>
              <a:rPr lang="en-US" altLang="zh-CN" smtClean="0"/>
              <a:t>@USTC</a:t>
            </a:r>
            <a:endParaRPr lang="zh-CN" altLang="en-US"/>
          </a:p>
        </p:txBody>
      </p:sp>
      <p:sp>
        <p:nvSpPr>
          <p:cNvPr id="5" name="灯片编号占位符 4"/>
          <p:cNvSpPr>
            <a:spLocks noGrp="1"/>
          </p:cNvSpPr>
          <p:nvPr>
            <p:ph type="sldNum" sz="quarter" idx="12"/>
          </p:nvPr>
        </p:nvSpPr>
        <p:spPr/>
        <p:txBody>
          <a:bodyPr/>
          <a:lstStyle/>
          <a:p>
            <a:r>
              <a:rPr lang="zh-CN" altLang="en-US" smtClean="0"/>
              <a:t>第</a:t>
            </a:r>
            <a:fld id="{F32BF765-E295-4AB7-920A-FF7CD9B73238}" type="slidenum">
              <a:rPr lang="zh-CN" altLang="en-US" smtClean="0"/>
              <a:pPr/>
              <a:t>26</a:t>
            </a:fld>
            <a:r>
              <a:rPr lang="zh-CN" altLang="en-US" smtClean="0"/>
              <a:t>页</a:t>
            </a:r>
            <a:endParaRPr lang="zh-CN" altLang="en-US" dirty="0"/>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1250"/>
            <a:ext cx="9144000" cy="4635500"/>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793" y="3407737"/>
            <a:ext cx="9144000" cy="4678026"/>
          </a:xfrm>
          <a:prstGeom prst="rect">
            <a:avLst/>
          </a:prstGeom>
        </p:spPr>
      </p:pic>
    </p:spTree>
    <p:extLst>
      <p:ext uri="{BB962C8B-B14F-4D97-AF65-F5344CB8AC3E}">
        <p14:creationId xmlns:p14="http://schemas.microsoft.com/office/powerpoint/2010/main" val="338223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smtClean="0"/>
              <a:t>内容提要</a:t>
            </a:r>
            <a:endParaRPr lang="zh-CN" altLang="en-US" dirty="0"/>
          </a:p>
        </p:txBody>
      </p:sp>
      <p:sp>
        <p:nvSpPr>
          <p:cNvPr id="5" name="Line 3"/>
          <p:cNvSpPr>
            <a:spLocks noChangeShapeType="1"/>
          </p:cNvSpPr>
          <p:nvPr/>
        </p:nvSpPr>
        <p:spPr bwMode="gray">
          <a:xfrm>
            <a:off x="2362200" y="5190248"/>
            <a:ext cx="4800600" cy="0"/>
          </a:xfrm>
          <a:prstGeom prst="line">
            <a:avLst/>
          </a:prstGeom>
          <a:noFill/>
          <a:ln w="25400">
            <a:solidFill>
              <a:schemeClr val="tx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sp>
        <p:nvSpPr>
          <p:cNvPr id="6" name="Rectangle 4"/>
          <p:cNvSpPr>
            <a:spLocks noChangeArrowheads="1"/>
          </p:cNvSpPr>
          <p:nvPr/>
        </p:nvSpPr>
        <p:spPr bwMode="gray">
          <a:xfrm rot="3419336">
            <a:off x="2078037" y="4613986"/>
            <a:ext cx="479425" cy="520700"/>
          </a:xfrm>
          <a:prstGeom prst="rect">
            <a:avLst/>
          </a:prstGeom>
          <a:gradFill rotWithShape="1">
            <a:gsLst>
              <a:gs pos="0">
                <a:schemeClr val="folHlink"/>
              </a:gs>
              <a:gs pos="100000">
                <a:schemeClr val="folHlink">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folHlink"/>
            </a:extrusionClr>
            <a:contourClr>
              <a:schemeClr val="folHlink"/>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a:solidFill>
                <a:prstClr val="black"/>
              </a:solidFill>
            </a:endParaRPr>
          </a:p>
        </p:txBody>
      </p:sp>
      <p:sp>
        <p:nvSpPr>
          <p:cNvPr id="7" name="Text Box 5"/>
          <p:cNvSpPr txBox="1">
            <a:spLocks noChangeArrowheads="1"/>
          </p:cNvSpPr>
          <p:nvPr/>
        </p:nvSpPr>
        <p:spPr bwMode="gray">
          <a:xfrm>
            <a:off x="2133600" y="4656848"/>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400" b="1">
                <a:solidFill>
                  <a:srgbClr val="FFFFFF"/>
                </a:solidFill>
                <a:cs typeface="Arial" panose="020B0604020202020204" pitchFamily="34" charset="0"/>
              </a:rPr>
              <a:t>4</a:t>
            </a:r>
          </a:p>
        </p:txBody>
      </p:sp>
      <p:sp>
        <p:nvSpPr>
          <p:cNvPr id="8" name="Line 6"/>
          <p:cNvSpPr>
            <a:spLocks noChangeShapeType="1"/>
          </p:cNvSpPr>
          <p:nvPr/>
        </p:nvSpPr>
        <p:spPr bwMode="gray">
          <a:xfrm>
            <a:off x="2362200" y="2675648"/>
            <a:ext cx="4800600" cy="0"/>
          </a:xfrm>
          <a:prstGeom prst="line">
            <a:avLst/>
          </a:prstGeom>
          <a:noFill/>
          <a:ln w="25400">
            <a:solidFill>
              <a:schemeClr val="tx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sp>
        <p:nvSpPr>
          <p:cNvPr id="9" name="Rectangle 7"/>
          <p:cNvSpPr>
            <a:spLocks noChangeArrowheads="1"/>
          </p:cNvSpPr>
          <p:nvPr/>
        </p:nvSpPr>
        <p:spPr bwMode="gray">
          <a:xfrm rot="3419336">
            <a:off x="2078037" y="2099386"/>
            <a:ext cx="479425" cy="520700"/>
          </a:xfrm>
          <a:prstGeom prst="rect">
            <a:avLst/>
          </a:prstGeom>
          <a:gradFill rotWithShape="1">
            <a:gsLst>
              <a:gs pos="0">
                <a:schemeClr val="accent1"/>
              </a:gs>
              <a:gs pos="100000">
                <a:schemeClr val="accent1">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a:solidFill>
                <a:prstClr val="black"/>
              </a:solidFill>
            </a:endParaRPr>
          </a:p>
        </p:txBody>
      </p:sp>
      <p:sp>
        <p:nvSpPr>
          <p:cNvPr id="10" name="Text Box 8"/>
          <p:cNvSpPr txBox="1">
            <a:spLocks noChangeArrowheads="1"/>
          </p:cNvSpPr>
          <p:nvPr/>
        </p:nvSpPr>
        <p:spPr bwMode="gray">
          <a:xfrm>
            <a:off x="3970116" y="2186698"/>
            <a:ext cx="31164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zh-CN" altLang="en-US" sz="2800" dirty="0">
                <a:solidFill>
                  <a:prstClr val="black"/>
                </a:solidFill>
                <a:latin typeface="宋体" panose="02010600030101010101" pitchFamily="2" charset="-122"/>
                <a:cs typeface="Arial" panose="020B0604020202020204" pitchFamily="34" charset="0"/>
              </a:rPr>
              <a:t>研究背景</a:t>
            </a:r>
            <a:endParaRPr lang="en-US" altLang="zh-CN" sz="2800" dirty="0">
              <a:solidFill>
                <a:prstClr val="black"/>
              </a:solidFill>
              <a:latin typeface="宋体" panose="02010600030101010101" pitchFamily="2" charset="-122"/>
              <a:cs typeface="Arial" panose="020B0604020202020204" pitchFamily="34" charset="0"/>
            </a:endParaRPr>
          </a:p>
        </p:txBody>
      </p:sp>
      <p:sp>
        <p:nvSpPr>
          <p:cNvPr id="11" name="Text Box 9"/>
          <p:cNvSpPr txBox="1">
            <a:spLocks noChangeArrowheads="1"/>
          </p:cNvSpPr>
          <p:nvPr/>
        </p:nvSpPr>
        <p:spPr bwMode="gray">
          <a:xfrm>
            <a:off x="2133600" y="2142248"/>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400" b="1">
                <a:solidFill>
                  <a:srgbClr val="FFFFFF"/>
                </a:solidFill>
                <a:cs typeface="Arial" panose="020B0604020202020204" pitchFamily="34" charset="0"/>
              </a:rPr>
              <a:t>1</a:t>
            </a:r>
          </a:p>
        </p:txBody>
      </p:sp>
      <p:sp>
        <p:nvSpPr>
          <p:cNvPr id="12" name="Line 10"/>
          <p:cNvSpPr>
            <a:spLocks noChangeShapeType="1"/>
          </p:cNvSpPr>
          <p:nvPr/>
        </p:nvSpPr>
        <p:spPr bwMode="gray">
          <a:xfrm>
            <a:off x="2362200" y="3513848"/>
            <a:ext cx="4800600" cy="0"/>
          </a:xfrm>
          <a:prstGeom prst="line">
            <a:avLst/>
          </a:prstGeom>
          <a:noFill/>
          <a:ln w="25400">
            <a:solidFill>
              <a:schemeClr val="tx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sp>
        <p:nvSpPr>
          <p:cNvPr id="13" name="Rectangle 11"/>
          <p:cNvSpPr>
            <a:spLocks noChangeArrowheads="1"/>
          </p:cNvSpPr>
          <p:nvPr/>
        </p:nvSpPr>
        <p:spPr bwMode="gray">
          <a:xfrm rot="3419336">
            <a:off x="2078037" y="2937586"/>
            <a:ext cx="479425" cy="520700"/>
          </a:xfrm>
          <a:prstGeom prst="rect">
            <a:avLst/>
          </a:prstGeom>
          <a:gradFill rotWithShape="1">
            <a:gsLst>
              <a:gs pos="0">
                <a:schemeClr val="accent2"/>
              </a:gs>
              <a:gs pos="100000">
                <a:schemeClr val="accent2">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2"/>
            </a:extrusionClr>
            <a:contourClr>
              <a:schemeClr val="accent2"/>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a:solidFill>
                <a:prstClr val="black"/>
              </a:solidFill>
            </a:endParaRPr>
          </a:p>
        </p:txBody>
      </p:sp>
      <p:sp>
        <p:nvSpPr>
          <p:cNvPr id="14" name="Text Box 12"/>
          <p:cNvSpPr txBox="1">
            <a:spLocks noChangeArrowheads="1"/>
          </p:cNvSpPr>
          <p:nvPr/>
        </p:nvSpPr>
        <p:spPr bwMode="gray">
          <a:xfrm>
            <a:off x="2133600" y="2980448"/>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400" b="1">
                <a:solidFill>
                  <a:srgbClr val="FFFFFF"/>
                </a:solidFill>
                <a:cs typeface="Arial" panose="020B0604020202020204" pitchFamily="34" charset="0"/>
              </a:rPr>
              <a:t>2</a:t>
            </a:r>
          </a:p>
        </p:txBody>
      </p:sp>
      <p:sp>
        <p:nvSpPr>
          <p:cNvPr id="15" name="Line 13"/>
          <p:cNvSpPr>
            <a:spLocks noChangeShapeType="1"/>
          </p:cNvSpPr>
          <p:nvPr/>
        </p:nvSpPr>
        <p:spPr bwMode="gray">
          <a:xfrm>
            <a:off x="2363788" y="4350461"/>
            <a:ext cx="4799012" cy="1587"/>
          </a:xfrm>
          <a:prstGeom prst="line">
            <a:avLst/>
          </a:prstGeom>
          <a:noFill/>
          <a:ln w="25400">
            <a:solidFill>
              <a:schemeClr val="tx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sp>
        <p:nvSpPr>
          <p:cNvPr id="16" name="Rectangle 14"/>
          <p:cNvSpPr>
            <a:spLocks noChangeArrowheads="1"/>
          </p:cNvSpPr>
          <p:nvPr/>
        </p:nvSpPr>
        <p:spPr bwMode="gray">
          <a:xfrm rot="3419336">
            <a:off x="2078037" y="3775786"/>
            <a:ext cx="479425" cy="520700"/>
          </a:xfrm>
          <a:prstGeom prst="rect">
            <a:avLst/>
          </a:prstGeom>
          <a:gradFill rotWithShape="1">
            <a:gsLst>
              <a:gs pos="0">
                <a:schemeClr val="hlink"/>
              </a:gs>
              <a:gs pos="100000">
                <a:schemeClr val="hlink">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hlink"/>
            </a:extrusionClr>
            <a:contourClr>
              <a:schemeClr val="hlink"/>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a:solidFill>
                <a:prstClr val="black"/>
              </a:solidFill>
            </a:endParaRPr>
          </a:p>
        </p:txBody>
      </p:sp>
      <p:sp>
        <p:nvSpPr>
          <p:cNvPr id="17" name="Text Box 15"/>
          <p:cNvSpPr txBox="1">
            <a:spLocks noChangeArrowheads="1"/>
          </p:cNvSpPr>
          <p:nvPr/>
        </p:nvSpPr>
        <p:spPr bwMode="gray">
          <a:xfrm>
            <a:off x="2133600" y="3818648"/>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400" b="1">
                <a:solidFill>
                  <a:srgbClr val="FFFFFF"/>
                </a:solidFill>
                <a:cs typeface="Arial" panose="020B0604020202020204" pitchFamily="34" charset="0"/>
              </a:rPr>
              <a:t>3</a:t>
            </a:r>
          </a:p>
        </p:txBody>
      </p:sp>
      <p:sp>
        <p:nvSpPr>
          <p:cNvPr id="18" name="Line 16"/>
          <p:cNvSpPr>
            <a:spLocks noChangeShapeType="1"/>
          </p:cNvSpPr>
          <p:nvPr/>
        </p:nvSpPr>
        <p:spPr bwMode="gray">
          <a:xfrm>
            <a:off x="2362200" y="6050673"/>
            <a:ext cx="4800600" cy="0"/>
          </a:xfrm>
          <a:prstGeom prst="line">
            <a:avLst/>
          </a:prstGeom>
          <a:noFill/>
          <a:ln w="25400">
            <a:solidFill>
              <a:schemeClr val="tx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sp>
        <p:nvSpPr>
          <p:cNvPr id="19" name="Rectangle 17"/>
          <p:cNvSpPr>
            <a:spLocks noChangeArrowheads="1"/>
          </p:cNvSpPr>
          <p:nvPr/>
        </p:nvSpPr>
        <p:spPr bwMode="ltGray">
          <a:xfrm rot="3419336">
            <a:off x="2078037" y="5474411"/>
            <a:ext cx="479425" cy="520700"/>
          </a:xfrm>
          <a:prstGeom prst="rect">
            <a:avLst/>
          </a:prstGeom>
          <a:gradFill rotWithShape="1">
            <a:gsLst>
              <a:gs pos="0">
                <a:schemeClr val="tx2"/>
              </a:gs>
              <a:gs pos="100000">
                <a:schemeClr val="tx2">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tx2"/>
            </a:extrusionClr>
            <a:contourClr>
              <a:schemeClr val="tx2"/>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a:solidFill>
                <a:prstClr val="black"/>
              </a:solidFill>
            </a:endParaRPr>
          </a:p>
        </p:txBody>
      </p:sp>
      <p:sp>
        <p:nvSpPr>
          <p:cNvPr id="20" name="Text Box 18"/>
          <p:cNvSpPr txBox="1">
            <a:spLocks noChangeArrowheads="1"/>
          </p:cNvSpPr>
          <p:nvPr/>
        </p:nvSpPr>
        <p:spPr bwMode="gray">
          <a:xfrm>
            <a:off x="2133600" y="5517273"/>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400" b="1">
                <a:solidFill>
                  <a:srgbClr val="FFFFFF"/>
                </a:solidFill>
                <a:cs typeface="Arial" panose="020B0604020202020204" pitchFamily="34" charset="0"/>
              </a:rPr>
              <a:t>5</a:t>
            </a:r>
          </a:p>
        </p:txBody>
      </p:sp>
      <p:sp>
        <p:nvSpPr>
          <p:cNvPr id="21" name="Text Box 19"/>
          <p:cNvSpPr txBox="1">
            <a:spLocks noChangeArrowheads="1"/>
          </p:cNvSpPr>
          <p:nvPr/>
        </p:nvSpPr>
        <p:spPr bwMode="gray">
          <a:xfrm>
            <a:off x="3970116" y="3048711"/>
            <a:ext cx="31164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zh-CN" altLang="en-US" sz="2800" dirty="0">
                <a:solidFill>
                  <a:prstClr val="black"/>
                </a:solidFill>
                <a:latin typeface="宋体" panose="02010600030101010101" pitchFamily="2" charset="-122"/>
                <a:cs typeface="Arial" panose="020B0604020202020204" pitchFamily="34" charset="0"/>
              </a:rPr>
              <a:t>问题描述</a:t>
            </a:r>
            <a:endParaRPr lang="en-US" altLang="zh-CN" sz="2800" dirty="0">
              <a:solidFill>
                <a:prstClr val="black"/>
              </a:solidFill>
              <a:latin typeface="宋体" panose="02010600030101010101" pitchFamily="2" charset="-122"/>
              <a:cs typeface="Arial" panose="020B0604020202020204" pitchFamily="34" charset="0"/>
            </a:endParaRPr>
          </a:p>
        </p:txBody>
      </p:sp>
      <p:sp>
        <p:nvSpPr>
          <p:cNvPr id="22" name="Text Box 20"/>
          <p:cNvSpPr txBox="1">
            <a:spLocks noChangeArrowheads="1"/>
          </p:cNvSpPr>
          <p:nvPr/>
        </p:nvSpPr>
        <p:spPr bwMode="gray">
          <a:xfrm>
            <a:off x="3970116" y="3888498"/>
            <a:ext cx="31164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zh-CN" altLang="en-US" sz="2800" dirty="0">
                <a:solidFill>
                  <a:prstClr val="black"/>
                </a:solidFill>
                <a:latin typeface="宋体" panose="02010600030101010101" pitchFamily="2" charset="-122"/>
                <a:cs typeface="Arial" panose="020B0604020202020204" pitchFamily="34" charset="0"/>
              </a:rPr>
              <a:t>启发式算法</a:t>
            </a:r>
            <a:endParaRPr lang="en-US" altLang="zh-CN" sz="2800" dirty="0">
              <a:solidFill>
                <a:prstClr val="black"/>
              </a:solidFill>
              <a:latin typeface="宋体" panose="02010600030101010101" pitchFamily="2" charset="-122"/>
              <a:cs typeface="Arial" panose="020B0604020202020204" pitchFamily="34" charset="0"/>
            </a:endParaRPr>
          </a:p>
        </p:txBody>
      </p:sp>
      <p:sp>
        <p:nvSpPr>
          <p:cNvPr id="23" name="Text Box 21"/>
          <p:cNvSpPr txBox="1">
            <a:spLocks noChangeArrowheads="1"/>
          </p:cNvSpPr>
          <p:nvPr/>
        </p:nvSpPr>
        <p:spPr bwMode="gray">
          <a:xfrm>
            <a:off x="3970116" y="4729873"/>
            <a:ext cx="31164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zh-CN" altLang="en-US" sz="2800" dirty="0">
                <a:solidFill>
                  <a:prstClr val="black"/>
                </a:solidFill>
                <a:latin typeface="宋体" panose="02010600030101010101" pitchFamily="2" charset="-122"/>
                <a:cs typeface="Arial" panose="020B0604020202020204" pitchFamily="34" charset="0"/>
              </a:rPr>
              <a:t>试验平台</a:t>
            </a:r>
            <a:endParaRPr lang="en-US" altLang="zh-CN" sz="2800" dirty="0">
              <a:solidFill>
                <a:prstClr val="black"/>
              </a:solidFill>
              <a:latin typeface="宋体" panose="02010600030101010101" pitchFamily="2" charset="-122"/>
              <a:cs typeface="Arial" panose="020B0604020202020204" pitchFamily="34" charset="0"/>
            </a:endParaRPr>
          </a:p>
        </p:txBody>
      </p:sp>
      <p:sp>
        <p:nvSpPr>
          <p:cNvPr id="24" name="Text Box 22"/>
          <p:cNvSpPr txBox="1">
            <a:spLocks noChangeArrowheads="1"/>
          </p:cNvSpPr>
          <p:nvPr/>
        </p:nvSpPr>
        <p:spPr bwMode="gray">
          <a:xfrm>
            <a:off x="3970116" y="5580773"/>
            <a:ext cx="31164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zh-CN" altLang="en-US" sz="2800" dirty="0">
                <a:solidFill>
                  <a:prstClr val="black"/>
                </a:solidFill>
                <a:latin typeface="宋体" panose="02010600030101010101" pitchFamily="2" charset="-122"/>
                <a:cs typeface="Arial" panose="020B0604020202020204" pitchFamily="34" charset="0"/>
              </a:rPr>
              <a:t>总结</a:t>
            </a:r>
            <a:endParaRPr lang="en-US" altLang="zh-CN" sz="2800" dirty="0">
              <a:solidFill>
                <a:prstClr val="black"/>
              </a:solidFill>
              <a:latin typeface="宋体" panose="02010600030101010101" pitchFamily="2" charset="-122"/>
              <a:cs typeface="Arial" panose="020B0604020202020204" pitchFamily="34" charset="0"/>
            </a:endParaRPr>
          </a:p>
        </p:txBody>
      </p:sp>
      <p:sp>
        <p:nvSpPr>
          <p:cNvPr id="25" name="日期占位符 24"/>
          <p:cNvSpPr>
            <a:spLocks noGrp="1"/>
          </p:cNvSpPr>
          <p:nvPr>
            <p:ph type="dt" sz="half" idx="10"/>
          </p:nvPr>
        </p:nvSpPr>
        <p:spPr/>
        <p:txBody>
          <a:bodyPr/>
          <a:lstStyle/>
          <a:p>
            <a:fld id="{EE764DAE-36D3-4F3B-BE4D-87C889C1DBFE}" type="datetime2">
              <a:rPr lang="zh-CN" altLang="en-US" smtClean="0">
                <a:solidFill>
                  <a:prstClr val="black">
                    <a:tint val="75000"/>
                  </a:prstClr>
                </a:solidFill>
              </a:rPr>
              <a:t>2015年4月26日</a:t>
            </a:fld>
            <a:endParaRPr lang="zh-CN" altLang="en-US" dirty="0">
              <a:solidFill>
                <a:prstClr val="black">
                  <a:tint val="75000"/>
                </a:prstClr>
              </a:solidFill>
            </a:endParaRPr>
          </a:p>
        </p:txBody>
      </p:sp>
      <p:sp>
        <p:nvSpPr>
          <p:cNvPr id="26" name="页脚占位符 25"/>
          <p:cNvSpPr>
            <a:spLocks noGrp="1"/>
          </p:cNvSpPr>
          <p:nvPr>
            <p:ph type="ftr" sz="quarter" idx="11"/>
          </p:nvPr>
        </p:nvSpPr>
        <p:spPr/>
        <p:txBody>
          <a:bodyPr/>
          <a:lstStyle/>
          <a:p>
            <a:r>
              <a:rPr lang="zh-CN" altLang="en-US" smtClean="0">
                <a:solidFill>
                  <a:prstClr val="black">
                    <a:tint val="75000"/>
                  </a:prstClr>
                </a:solidFill>
              </a:rPr>
              <a:t>工学硕士毕业答辩</a:t>
            </a:r>
            <a:r>
              <a:rPr lang="en-US" altLang="zh-CN" smtClean="0">
                <a:solidFill>
                  <a:prstClr val="black">
                    <a:tint val="75000"/>
                  </a:prstClr>
                </a:solidFill>
              </a:rPr>
              <a:t>@USTC</a:t>
            </a:r>
            <a:endParaRPr lang="zh-CN" altLang="en-US">
              <a:solidFill>
                <a:prstClr val="black">
                  <a:tint val="75000"/>
                </a:prstClr>
              </a:solidFill>
            </a:endParaRPr>
          </a:p>
        </p:txBody>
      </p:sp>
      <p:sp>
        <p:nvSpPr>
          <p:cNvPr id="27" name="灯片编号占位符 26"/>
          <p:cNvSpPr>
            <a:spLocks noGrp="1"/>
          </p:cNvSpPr>
          <p:nvPr>
            <p:ph type="sldNum" sz="quarter" idx="12"/>
          </p:nvPr>
        </p:nvSpPr>
        <p:spPr/>
        <p:txBody>
          <a:bodyPr/>
          <a:lstStyle/>
          <a:p>
            <a:fld id="{F32BF765-E295-4AB7-920A-FF7CD9B73238}" type="slidenum">
              <a:rPr lang="zh-CN" altLang="en-US" smtClean="0">
                <a:solidFill>
                  <a:prstClr val="black">
                    <a:tint val="75000"/>
                  </a:prstClr>
                </a:solidFill>
              </a:rPr>
              <a:pPr/>
              <a:t>27</a:t>
            </a:fld>
            <a:endParaRPr lang="zh-CN" altLang="en-US">
              <a:solidFill>
                <a:prstClr val="black">
                  <a:tint val="75000"/>
                </a:prstClr>
              </a:solidFill>
            </a:endParaRPr>
          </a:p>
        </p:txBody>
      </p:sp>
      <p:sp>
        <p:nvSpPr>
          <p:cNvPr id="3" name="矩形 2"/>
          <p:cNvSpPr/>
          <p:nvPr/>
        </p:nvSpPr>
        <p:spPr>
          <a:xfrm>
            <a:off x="1574157" y="1840375"/>
            <a:ext cx="6099858" cy="338660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8290602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总结</a:t>
            </a:r>
            <a:endParaRPr lang="zh-CN" altLang="en-US" dirty="0"/>
          </a:p>
        </p:txBody>
      </p:sp>
      <p:sp>
        <p:nvSpPr>
          <p:cNvPr id="6" name="内容占位符 5"/>
          <p:cNvSpPr>
            <a:spLocks noGrp="1"/>
          </p:cNvSpPr>
          <p:nvPr>
            <p:ph idx="1"/>
          </p:nvPr>
        </p:nvSpPr>
        <p:spPr/>
        <p:txBody>
          <a:bodyPr/>
          <a:lstStyle/>
          <a:p>
            <a:r>
              <a:rPr lang="zh-CN" altLang="en-US" dirty="0" smtClean="0">
                <a:solidFill>
                  <a:srgbClr val="FF0000"/>
                </a:solidFill>
              </a:rPr>
              <a:t>设计了</a:t>
            </a:r>
            <a:r>
              <a:rPr lang="zh-CN" altLang="en-US" dirty="0" smtClean="0"/>
              <a:t>透明</a:t>
            </a:r>
            <a:r>
              <a:rPr lang="zh-CN" altLang="en-US" dirty="0"/>
              <a:t>虚拟光网络映射</a:t>
            </a:r>
            <a:r>
              <a:rPr lang="zh-CN" altLang="en-US" dirty="0" smtClean="0"/>
              <a:t>的整数线性规划模型</a:t>
            </a:r>
            <a:endParaRPr lang="en-US" altLang="zh-CN" dirty="0" smtClean="0"/>
          </a:p>
          <a:p>
            <a:r>
              <a:rPr lang="zh-CN" altLang="en-US" dirty="0" smtClean="0">
                <a:solidFill>
                  <a:srgbClr val="FF0000"/>
                </a:solidFill>
              </a:rPr>
              <a:t>提出并实现了</a:t>
            </a:r>
            <a:r>
              <a:rPr lang="zh-CN" altLang="en-US" dirty="0" smtClean="0"/>
              <a:t>基于分层辅助图的透明虚拟光网络映射算法</a:t>
            </a:r>
            <a:endParaRPr lang="en-US" altLang="zh-CN" dirty="0" smtClean="0"/>
          </a:p>
          <a:p>
            <a:r>
              <a:rPr lang="zh-CN" altLang="en-US" dirty="0">
                <a:solidFill>
                  <a:srgbClr val="FF0000"/>
                </a:solidFill>
              </a:rPr>
              <a:t>实现</a:t>
            </a:r>
            <a:r>
              <a:rPr lang="zh-CN" altLang="en-US" dirty="0" smtClean="0">
                <a:solidFill>
                  <a:srgbClr val="FF0000"/>
                </a:solidFill>
              </a:rPr>
              <a:t>了</a:t>
            </a:r>
            <a:r>
              <a:rPr lang="zh-CN" altLang="en-US" dirty="0" smtClean="0"/>
              <a:t>透明</a:t>
            </a:r>
            <a:r>
              <a:rPr lang="zh-CN" altLang="en-US" dirty="0"/>
              <a:t>虚拟光网络映射的整数线性规划模型和算法的仿真</a:t>
            </a:r>
            <a:r>
              <a:rPr lang="zh-CN" altLang="en-US" dirty="0" smtClean="0"/>
              <a:t>评估</a:t>
            </a:r>
            <a:endParaRPr lang="en-US" altLang="zh-CN" dirty="0" smtClean="0"/>
          </a:p>
          <a:p>
            <a:r>
              <a:rPr lang="zh-CN" altLang="en-US" dirty="0" smtClean="0">
                <a:solidFill>
                  <a:srgbClr val="FF0000"/>
                </a:solidFill>
              </a:rPr>
              <a:t>设计并开发了</a:t>
            </a:r>
            <a:r>
              <a:rPr lang="zh-CN" altLang="en-US" dirty="0" smtClean="0"/>
              <a:t>支持弹性光的基于</a:t>
            </a:r>
            <a:r>
              <a:rPr lang="zh-CN" altLang="en-US" dirty="0"/>
              <a:t>软件定义网络架构的网络虚拟化试验平台</a:t>
            </a:r>
            <a:endParaRPr lang="en-US" altLang="zh-CN" dirty="0"/>
          </a:p>
          <a:p>
            <a:r>
              <a:rPr lang="zh-CN" altLang="en-US" dirty="0" smtClean="0">
                <a:solidFill>
                  <a:srgbClr val="FF0000"/>
                </a:solidFill>
              </a:rPr>
              <a:t>设计并实现了</a:t>
            </a:r>
            <a:r>
              <a:rPr lang="zh-CN" altLang="en-US" dirty="0" smtClean="0"/>
              <a:t>弹性光网络虚拟化平台的功能验证试验和性能测试试验</a:t>
            </a:r>
            <a:endParaRPr lang="en-US" altLang="zh-CN" dirty="0"/>
          </a:p>
          <a:p>
            <a:endParaRPr lang="zh-CN" altLang="en-US" dirty="0"/>
          </a:p>
        </p:txBody>
      </p:sp>
      <p:sp>
        <p:nvSpPr>
          <p:cNvPr id="3" name="日期占位符 2"/>
          <p:cNvSpPr>
            <a:spLocks noGrp="1"/>
          </p:cNvSpPr>
          <p:nvPr>
            <p:ph type="dt" sz="half" idx="10"/>
          </p:nvPr>
        </p:nvSpPr>
        <p:spPr/>
        <p:txBody>
          <a:bodyPr/>
          <a:lstStyle/>
          <a:p>
            <a:fld id="{E204A8C6-78EF-4738-ADA6-061A44AA7243}" type="datetime2">
              <a:rPr lang="zh-CN" altLang="en-US" smtClean="0"/>
              <a:t>2015年4月26日</a:t>
            </a:fld>
            <a:endParaRPr lang="zh-CN" altLang="en-US" dirty="0"/>
          </a:p>
        </p:txBody>
      </p:sp>
      <p:sp>
        <p:nvSpPr>
          <p:cNvPr id="4" name="页脚占位符 3"/>
          <p:cNvSpPr>
            <a:spLocks noGrp="1"/>
          </p:cNvSpPr>
          <p:nvPr>
            <p:ph type="ftr" sz="quarter" idx="11"/>
          </p:nvPr>
        </p:nvSpPr>
        <p:spPr/>
        <p:txBody>
          <a:bodyPr/>
          <a:lstStyle/>
          <a:p>
            <a:r>
              <a:rPr lang="zh-CN" altLang="en-US" smtClean="0"/>
              <a:t>工学硕士毕业答辩</a:t>
            </a:r>
            <a:r>
              <a:rPr lang="en-US" altLang="zh-CN" smtClean="0"/>
              <a:t>@USTC</a:t>
            </a:r>
            <a:endParaRPr lang="zh-CN" altLang="en-US"/>
          </a:p>
        </p:txBody>
      </p:sp>
      <p:sp>
        <p:nvSpPr>
          <p:cNvPr id="5" name="灯片编号占位符 4"/>
          <p:cNvSpPr>
            <a:spLocks noGrp="1"/>
          </p:cNvSpPr>
          <p:nvPr>
            <p:ph type="sldNum" sz="quarter" idx="12"/>
          </p:nvPr>
        </p:nvSpPr>
        <p:spPr/>
        <p:txBody>
          <a:bodyPr/>
          <a:lstStyle/>
          <a:p>
            <a:r>
              <a:rPr lang="zh-CN" altLang="en-US" smtClean="0"/>
              <a:t>第</a:t>
            </a:r>
            <a:fld id="{F32BF765-E295-4AB7-920A-FF7CD9B73238}" type="slidenum">
              <a:rPr lang="zh-CN" altLang="en-US" smtClean="0"/>
              <a:pPr/>
              <a:t>28</a:t>
            </a:fld>
            <a:r>
              <a:rPr lang="zh-CN" altLang="en-US" smtClean="0"/>
              <a:t>页</a:t>
            </a:r>
            <a:endParaRPr lang="zh-CN" altLang="en-US" dirty="0"/>
          </a:p>
        </p:txBody>
      </p:sp>
    </p:spTree>
    <p:extLst>
      <p:ext uri="{BB962C8B-B14F-4D97-AF65-F5344CB8AC3E}">
        <p14:creationId xmlns:p14="http://schemas.microsoft.com/office/powerpoint/2010/main" val="22597781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smtClean="0"/>
              <a:t>内容提要</a:t>
            </a:r>
            <a:endParaRPr lang="zh-CN" altLang="en-US" dirty="0"/>
          </a:p>
        </p:txBody>
      </p:sp>
      <p:sp>
        <p:nvSpPr>
          <p:cNvPr id="5" name="Line 3"/>
          <p:cNvSpPr>
            <a:spLocks noChangeShapeType="1"/>
          </p:cNvSpPr>
          <p:nvPr/>
        </p:nvSpPr>
        <p:spPr bwMode="gray">
          <a:xfrm>
            <a:off x="2362200" y="5190248"/>
            <a:ext cx="4800600" cy="0"/>
          </a:xfrm>
          <a:prstGeom prst="line">
            <a:avLst/>
          </a:prstGeom>
          <a:noFill/>
          <a:ln w="25400">
            <a:solidFill>
              <a:schemeClr val="tx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 name="Rectangle 4"/>
          <p:cNvSpPr>
            <a:spLocks noChangeArrowheads="1"/>
          </p:cNvSpPr>
          <p:nvPr/>
        </p:nvSpPr>
        <p:spPr bwMode="gray">
          <a:xfrm rot="3419336">
            <a:off x="2078037" y="4613986"/>
            <a:ext cx="479425" cy="520700"/>
          </a:xfrm>
          <a:prstGeom prst="rect">
            <a:avLst/>
          </a:prstGeom>
          <a:gradFill rotWithShape="1">
            <a:gsLst>
              <a:gs pos="0">
                <a:schemeClr val="folHlink"/>
              </a:gs>
              <a:gs pos="100000">
                <a:schemeClr val="folHlink">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folHlink"/>
            </a:extrusionClr>
            <a:contourClr>
              <a:schemeClr val="folHlink"/>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a:p>
        </p:txBody>
      </p:sp>
      <p:sp>
        <p:nvSpPr>
          <p:cNvPr id="7" name="Text Box 5"/>
          <p:cNvSpPr txBox="1">
            <a:spLocks noChangeArrowheads="1"/>
          </p:cNvSpPr>
          <p:nvPr/>
        </p:nvSpPr>
        <p:spPr bwMode="gray">
          <a:xfrm>
            <a:off x="2133600" y="4656848"/>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400" b="1">
                <a:solidFill>
                  <a:srgbClr val="FFFFFF"/>
                </a:solidFill>
                <a:ea typeface="宋体" panose="02010600030101010101" pitchFamily="2" charset="-122"/>
                <a:cs typeface="Arial" panose="020B0604020202020204" pitchFamily="34" charset="0"/>
              </a:rPr>
              <a:t>4</a:t>
            </a:r>
          </a:p>
        </p:txBody>
      </p:sp>
      <p:sp>
        <p:nvSpPr>
          <p:cNvPr id="8" name="Line 6"/>
          <p:cNvSpPr>
            <a:spLocks noChangeShapeType="1"/>
          </p:cNvSpPr>
          <p:nvPr/>
        </p:nvSpPr>
        <p:spPr bwMode="gray">
          <a:xfrm>
            <a:off x="2362200" y="2675648"/>
            <a:ext cx="4800600" cy="0"/>
          </a:xfrm>
          <a:prstGeom prst="line">
            <a:avLst/>
          </a:prstGeom>
          <a:noFill/>
          <a:ln w="25400">
            <a:solidFill>
              <a:schemeClr val="tx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 name="Rectangle 7"/>
          <p:cNvSpPr>
            <a:spLocks noChangeArrowheads="1"/>
          </p:cNvSpPr>
          <p:nvPr/>
        </p:nvSpPr>
        <p:spPr bwMode="gray">
          <a:xfrm rot="3419336">
            <a:off x="2078037" y="2099386"/>
            <a:ext cx="479425" cy="520700"/>
          </a:xfrm>
          <a:prstGeom prst="rect">
            <a:avLst/>
          </a:prstGeom>
          <a:gradFill rotWithShape="1">
            <a:gsLst>
              <a:gs pos="0">
                <a:schemeClr val="accent1"/>
              </a:gs>
              <a:gs pos="100000">
                <a:schemeClr val="accent1">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a:p>
        </p:txBody>
      </p:sp>
      <p:sp>
        <p:nvSpPr>
          <p:cNvPr id="10" name="Text Box 8"/>
          <p:cNvSpPr txBox="1">
            <a:spLocks noChangeArrowheads="1"/>
          </p:cNvSpPr>
          <p:nvPr/>
        </p:nvSpPr>
        <p:spPr bwMode="gray">
          <a:xfrm>
            <a:off x="3970116" y="2186698"/>
            <a:ext cx="31164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zh-CN" altLang="en-US" sz="2800" dirty="0" smtClean="0">
                <a:latin typeface="+mj-ea"/>
                <a:ea typeface="+mj-ea"/>
                <a:cs typeface="Arial" panose="020B0604020202020204" pitchFamily="34" charset="0"/>
              </a:rPr>
              <a:t>研究背景</a:t>
            </a:r>
            <a:endParaRPr lang="en-US" altLang="zh-CN" sz="2800" dirty="0">
              <a:latin typeface="+mj-ea"/>
              <a:ea typeface="+mj-ea"/>
              <a:cs typeface="Arial" panose="020B0604020202020204" pitchFamily="34" charset="0"/>
            </a:endParaRPr>
          </a:p>
        </p:txBody>
      </p:sp>
      <p:sp>
        <p:nvSpPr>
          <p:cNvPr id="11" name="Text Box 9"/>
          <p:cNvSpPr txBox="1">
            <a:spLocks noChangeArrowheads="1"/>
          </p:cNvSpPr>
          <p:nvPr/>
        </p:nvSpPr>
        <p:spPr bwMode="gray">
          <a:xfrm>
            <a:off x="2133600" y="2142248"/>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400" b="1">
                <a:solidFill>
                  <a:srgbClr val="FFFFFF"/>
                </a:solidFill>
                <a:ea typeface="宋体" panose="02010600030101010101" pitchFamily="2" charset="-122"/>
                <a:cs typeface="Arial" panose="020B0604020202020204" pitchFamily="34" charset="0"/>
              </a:rPr>
              <a:t>1</a:t>
            </a:r>
          </a:p>
        </p:txBody>
      </p:sp>
      <p:sp>
        <p:nvSpPr>
          <p:cNvPr id="12" name="Line 10"/>
          <p:cNvSpPr>
            <a:spLocks noChangeShapeType="1"/>
          </p:cNvSpPr>
          <p:nvPr/>
        </p:nvSpPr>
        <p:spPr bwMode="gray">
          <a:xfrm>
            <a:off x="2362200" y="3513848"/>
            <a:ext cx="4800600" cy="0"/>
          </a:xfrm>
          <a:prstGeom prst="line">
            <a:avLst/>
          </a:prstGeom>
          <a:noFill/>
          <a:ln w="25400">
            <a:solidFill>
              <a:schemeClr val="tx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 name="Rectangle 11"/>
          <p:cNvSpPr>
            <a:spLocks noChangeArrowheads="1"/>
          </p:cNvSpPr>
          <p:nvPr/>
        </p:nvSpPr>
        <p:spPr bwMode="gray">
          <a:xfrm rot="3419336">
            <a:off x="2078037" y="2937586"/>
            <a:ext cx="479425" cy="520700"/>
          </a:xfrm>
          <a:prstGeom prst="rect">
            <a:avLst/>
          </a:prstGeom>
          <a:gradFill rotWithShape="1">
            <a:gsLst>
              <a:gs pos="0">
                <a:schemeClr val="accent2"/>
              </a:gs>
              <a:gs pos="100000">
                <a:schemeClr val="accent2">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2"/>
            </a:extrusionClr>
            <a:contourClr>
              <a:schemeClr val="accent2"/>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a:p>
        </p:txBody>
      </p:sp>
      <p:sp>
        <p:nvSpPr>
          <p:cNvPr id="14" name="Text Box 12"/>
          <p:cNvSpPr txBox="1">
            <a:spLocks noChangeArrowheads="1"/>
          </p:cNvSpPr>
          <p:nvPr/>
        </p:nvSpPr>
        <p:spPr bwMode="gray">
          <a:xfrm>
            <a:off x="2133600" y="2980448"/>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400" b="1">
                <a:solidFill>
                  <a:srgbClr val="FFFFFF"/>
                </a:solidFill>
                <a:ea typeface="宋体" panose="02010600030101010101" pitchFamily="2" charset="-122"/>
                <a:cs typeface="Arial" panose="020B0604020202020204" pitchFamily="34" charset="0"/>
              </a:rPr>
              <a:t>2</a:t>
            </a:r>
          </a:p>
        </p:txBody>
      </p:sp>
      <p:sp>
        <p:nvSpPr>
          <p:cNvPr id="15" name="Line 13"/>
          <p:cNvSpPr>
            <a:spLocks noChangeShapeType="1"/>
          </p:cNvSpPr>
          <p:nvPr/>
        </p:nvSpPr>
        <p:spPr bwMode="gray">
          <a:xfrm>
            <a:off x="2363788" y="4350461"/>
            <a:ext cx="4799012" cy="1587"/>
          </a:xfrm>
          <a:prstGeom prst="line">
            <a:avLst/>
          </a:prstGeom>
          <a:noFill/>
          <a:ln w="25400">
            <a:solidFill>
              <a:schemeClr val="tx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6" name="Rectangle 14"/>
          <p:cNvSpPr>
            <a:spLocks noChangeArrowheads="1"/>
          </p:cNvSpPr>
          <p:nvPr/>
        </p:nvSpPr>
        <p:spPr bwMode="gray">
          <a:xfrm rot="3419336">
            <a:off x="2078037" y="3775786"/>
            <a:ext cx="479425" cy="520700"/>
          </a:xfrm>
          <a:prstGeom prst="rect">
            <a:avLst/>
          </a:prstGeom>
          <a:gradFill rotWithShape="1">
            <a:gsLst>
              <a:gs pos="0">
                <a:schemeClr val="hlink"/>
              </a:gs>
              <a:gs pos="100000">
                <a:schemeClr val="hlink">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hlink"/>
            </a:extrusionClr>
            <a:contourClr>
              <a:schemeClr val="hlink"/>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a:p>
        </p:txBody>
      </p:sp>
      <p:sp>
        <p:nvSpPr>
          <p:cNvPr id="17" name="Text Box 15"/>
          <p:cNvSpPr txBox="1">
            <a:spLocks noChangeArrowheads="1"/>
          </p:cNvSpPr>
          <p:nvPr/>
        </p:nvSpPr>
        <p:spPr bwMode="gray">
          <a:xfrm>
            <a:off x="2133600" y="3818648"/>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400" b="1">
                <a:solidFill>
                  <a:srgbClr val="FFFFFF"/>
                </a:solidFill>
                <a:ea typeface="宋体" panose="02010600030101010101" pitchFamily="2" charset="-122"/>
                <a:cs typeface="Arial" panose="020B0604020202020204" pitchFamily="34" charset="0"/>
              </a:rPr>
              <a:t>3</a:t>
            </a:r>
          </a:p>
        </p:txBody>
      </p:sp>
      <p:sp>
        <p:nvSpPr>
          <p:cNvPr id="18" name="Line 16"/>
          <p:cNvSpPr>
            <a:spLocks noChangeShapeType="1"/>
          </p:cNvSpPr>
          <p:nvPr/>
        </p:nvSpPr>
        <p:spPr bwMode="gray">
          <a:xfrm>
            <a:off x="2362200" y="6050673"/>
            <a:ext cx="4800600" cy="0"/>
          </a:xfrm>
          <a:prstGeom prst="line">
            <a:avLst/>
          </a:prstGeom>
          <a:noFill/>
          <a:ln w="25400">
            <a:solidFill>
              <a:schemeClr val="tx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9" name="Rectangle 17"/>
          <p:cNvSpPr>
            <a:spLocks noChangeArrowheads="1"/>
          </p:cNvSpPr>
          <p:nvPr/>
        </p:nvSpPr>
        <p:spPr bwMode="ltGray">
          <a:xfrm rot="3419336">
            <a:off x="2078037" y="5474411"/>
            <a:ext cx="479425" cy="520700"/>
          </a:xfrm>
          <a:prstGeom prst="rect">
            <a:avLst/>
          </a:prstGeom>
          <a:gradFill rotWithShape="1">
            <a:gsLst>
              <a:gs pos="0">
                <a:schemeClr val="tx2"/>
              </a:gs>
              <a:gs pos="100000">
                <a:schemeClr val="tx2">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tx2"/>
            </a:extrusionClr>
            <a:contourClr>
              <a:schemeClr val="tx2"/>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a:p>
        </p:txBody>
      </p:sp>
      <p:sp>
        <p:nvSpPr>
          <p:cNvPr id="20" name="Text Box 18"/>
          <p:cNvSpPr txBox="1">
            <a:spLocks noChangeArrowheads="1"/>
          </p:cNvSpPr>
          <p:nvPr/>
        </p:nvSpPr>
        <p:spPr bwMode="gray">
          <a:xfrm>
            <a:off x="2133600" y="5517273"/>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400" b="1">
                <a:solidFill>
                  <a:srgbClr val="FFFFFF"/>
                </a:solidFill>
                <a:ea typeface="宋体" panose="02010600030101010101" pitchFamily="2" charset="-122"/>
                <a:cs typeface="Arial" panose="020B0604020202020204" pitchFamily="34" charset="0"/>
              </a:rPr>
              <a:t>5</a:t>
            </a:r>
          </a:p>
        </p:txBody>
      </p:sp>
      <p:sp>
        <p:nvSpPr>
          <p:cNvPr id="21" name="Text Box 19"/>
          <p:cNvSpPr txBox="1">
            <a:spLocks noChangeArrowheads="1"/>
          </p:cNvSpPr>
          <p:nvPr/>
        </p:nvSpPr>
        <p:spPr bwMode="gray">
          <a:xfrm>
            <a:off x="3970116" y="3048711"/>
            <a:ext cx="31164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zh-CN" altLang="en-US" sz="2800" dirty="0" smtClean="0">
                <a:latin typeface="+mj-ea"/>
                <a:ea typeface="+mj-ea"/>
                <a:cs typeface="Arial" panose="020B0604020202020204" pitchFamily="34" charset="0"/>
              </a:rPr>
              <a:t>问题描述</a:t>
            </a:r>
            <a:endParaRPr lang="en-US" altLang="zh-CN" sz="2800" dirty="0">
              <a:latin typeface="+mj-ea"/>
              <a:ea typeface="+mj-ea"/>
              <a:cs typeface="Arial" panose="020B0604020202020204" pitchFamily="34" charset="0"/>
            </a:endParaRPr>
          </a:p>
        </p:txBody>
      </p:sp>
      <p:sp>
        <p:nvSpPr>
          <p:cNvPr id="22" name="Text Box 20"/>
          <p:cNvSpPr txBox="1">
            <a:spLocks noChangeArrowheads="1"/>
          </p:cNvSpPr>
          <p:nvPr/>
        </p:nvSpPr>
        <p:spPr bwMode="gray">
          <a:xfrm>
            <a:off x="3970116" y="3888498"/>
            <a:ext cx="31164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zh-CN" altLang="en-US" sz="2800" dirty="0" smtClean="0">
                <a:latin typeface="+mj-ea"/>
                <a:ea typeface="+mj-ea"/>
                <a:cs typeface="Arial" panose="020B0604020202020204" pitchFamily="34" charset="0"/>
              </a:rPr>
              <a:t>启发式算法</a:t>
            </a:r>
            <a:endParaRPr lang="en-US" altLang="zh-CN" sz="2800" dirty="0">
              <a:latin typeface="+mj-ea"/>
              <a:ea typeface="+mj-ea"/>
              <a:cs typeface="Arial" panose="020B0604020202020204" pitchFamily="34" charset="0"/>
            </a:endParaRPr>
          </a:p>
        </p:txBody>
      </p:sp>
      <p:sp>
        <p:nvSpPr>
          <p:cNvPr id="23" name="Text Box 21"/>
          <p:cNvSpPr txBox="1">
            <a:spLocks noChangeArrowheads="1"/>
          </p:cNvSpPr>
          <p:nvPr/>
        </p:nvSpPr>
        <p:spPr bwMode="gray">
          <a:xfrm>
            <a:off x="3970116" y="4729873"/>
            <a:ext cx="31164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zh-CN" altLang="en-US" sz="2800" dirty="0" smtClean="0">
                <a:latin typeface="+mj-ea"/>
                <a:ea typeface="+mj-ea"/>
                <a:cs typeface="Arial" panose="020B0604020202020204" pitchFamily="34" charset="0"/>
              </a:rPr>
              <a:t>试验平台</a:t>
            </a:r>
            <a:endParaRPr lang="en-US" altLang="zh-CN" sz="2800" dirty="0">
              <a:latin typeface="+mj-ea"/>
              <a:ea typeface="+mj-ea"/>
              <a:cs typeface="Arial" panose="020B0604020202020204" pitchFamily="34" charset="0"/>
            </a:endParaRPr>
          </a:p>
        </p:txBody>
      </p:sp>
      <p:sp>
        <p:nvSpPr>
          <p:cNvPr id="24" name="Text Box 22"/>
          <p:cNvSpPr txBox="1">
            <a:spLocks noChangeArrowheads="1"/>
          </p:cNvSpPr>
          <p:nvPr/>
        </p:nvSpPr>
        <p:spPr bwMode="gray">
          <a:xfrm>
            <a:off x="3970116" y="5580773"/>
            <a:ext cx="31164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zh-CN" altLang="en-US" sz="2800" dirty="0" smtClean="0">
                <a:latin typeface="+mj-ea"/>
                <a:ea typeface="+mj-ea"/>
                <a:cs typeface="Arial" panose="020B0604020202020204" pitchFamily="34" charset="0"/>
              </a:rPr>
              <a:t>总结</a:t>
            </a:r>
            <a:endParaRPr lang="en-US" altLang="zh-CN" sz="2800" dirty="0">
              <a:latin typeface="+mj-ea"/>
              <a:ea typeface="+mj-ea"/>
              <a:cs typeface="Arial" panose="020B0604020202020204" pitchFamily="34" charset="0"/>
            </a:endParaRPr>
          </a:p>
        </p:txBody>
      </p:sp>
      <p:sp>
        <p:nvSpPr>
          <p:cNvPr id="25" name="日期占位符 24"/>
          <p:cNvSpPr>
            <a:spLocks noGrp="1"/>
          </p:cNvSpPr>
          <p:nvPr>
            <p:ph type="dt" sz="half" idx="10"/>
          </p:nvPr>
        </p:nvSpPr>
        <p:spPr/>
        <p:txBody>
          <a:bodyPr/>
          <a:lstStyle/>
          <a:p>
            <a:fld id="{6C4DF3D5-8DF5-4938-87F1-FFE9E4F6659E}" type="datetime2">
              <a:rPr lang="zh-CN" altLang="en-US" smtClean="0"/>
              <a:t>2015年4月26日</a:t>
            </a:fld>
            <a:endParaRPr lang="zh-CN" altLang="en-US" dirty="0"/>
          </a:p>
        </p:txBody>
      </p:sp>
      <p:sp>
        <p:nvSpPr>
          <p:cNvPr id="26" name="页脚占位符 25"/>
          <p:cNvSpPr>
            <a:spLocks noGrp="1"/>
          </p:cNvSpPr>
          <p:nvPr>
            <p:ph type="ftr" sz="quarter" idx="11"/>
          </p:nvPr>
        </p:nvSpPr>
        <p:spPr/>
        <p:txBody>
          <a:bodyPr/>
          <a:lstStyle/>
          <a:p>
            <a:r>
              <a:rPr lang="zh-CN" altLang="en-US" smtClean="0"/>
              <a:t>工学硕士毕业答辩</a:t>
            </a:r>
            <a:r>
              <a:rPr lang="en-US" altLang="zh-CN" smtClean="0"/>
              <a:t>@USTC</a:t>
            </a:r>
            <a:endParaRPr lang="zh-CN" altLang="en-US"/>
          </a:p>
        </p:txBody>
      </p:sp>
      <p:sp>
        <p:nvSpPr>
          <p:cNvPr id="27" name="灯片编号占位符 26"/>
          <p:cNvSpPr>
            <a:spLocks noGrp="1"/>
          </p:cNvSpPr>
          <p:nvPr>
            <p:ph type="sldNum" sz="quarter" idx="12"/>
          </p:nvPr>
        </p:nvSpPr>
        <p:spPr/>
        <p:txBody>
          <a:bodyPr/>
          <a:lstStyle/>
          <a:p>
            <a:fld id="{F32BF765-E295-4AB7-920A-FF7CD9B73238}" type="slidenum">
              <a:rPr lang="zh-CN" altLang="en-US" smtClean="0"/>
              <a:t>3</a:t>
            </a:fld>
            <a:endParaRPr lang="zh-CN" altLang="en-US"/>
          </a:p>
        </p:txBody>
      </p:sp>
      <p:sp>
        <p:nvSpPr>
          <p:cNvPr id="3" name="矩形 2"/>
          <p:cNvSpPr/>
          <p:nvPr/>
        </p:nvSpPr>
        <p:spPr>
          <a:xfrm>
            <a:off x="1469985" y="2709918"/>
            <a:ext cx="6481823" cy="364643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907103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smtClean="0">
                <a:latin typeface="+mj-ea"/>
              </a:rPr>
              <a:t>研究背景</a:t>
            </a:r>
            <a:r>
              <a:rPr lang="en-US" altLang="zh-CN" b="1" dirty="0" smtClean="0">
                <a:latin typeface="+mj-ea"/>
              </a:rPr>
              <a:t>(1/2</a:t>
            </a:r>
            <a:r>
              <a:rPr lang="en-US" altLang="zh-CN" b="1" dirty="0">
                <a:latin typeface="+mj-ea"/>
              </a:rPr>
              <a:t>)</a:t>
            </a:r>
            <a:r>
              <a:rPr lang="zh-CN" altLang="en-US" b="1" dirty="0" smtClean="0">
                <a:latin typeface="+mj-ea"/>
              </a:rPr>
              <a:t> </a:t>
            </a:r>
            <a:endParaRPr lang="zh-CN" altLang="en-US" b="1" dirty="0">
              <a:latin typeface="+mj-ea"/>
            </a:endParaRPr>
          </a:p>
        </p:txBody>
      </p:sp>
      <p:sp>
        <p:nvSpPr>
          <p:cNvPr id="3" name="内容占位符 2"/>
          <p:cNvSpPr>
            <a:spLocks noGrp="1"/>
          </p:cNvSpPr>
          <p:nvPr>
            <p:ph idx="1"/>
          </p:nvPr>
        </p:nvSpPr>
        <p:spPr/>
        <p:txBody>
          <a:bodyPr>
            <a:normAutofit lnSpcReduction="10000"/>
          </a:bodyPr>
          <a:lstStyle/>
          <a:p>
            <a:r>
              <a:rPr lang="zh-CN" altLang="en-US" dirty="0" smtClean="0"/>
              <a:t> 互联网</a:t>
            </a:r>
            <a:r>
              <a:rPr lang="zh-CN" altLang="en-US" dirty="0"/>
              <a:t>“僵化”</a:t>
            </a:r>
            <a:endParaRPr lang="en-US" altLang="zh-CN" dirty="0" smtClean="0"/>
          </a:p>
          <a:p>
            <a:pPr lvl="1"/>
            <a:r>
              <a:rPr lang="zh-CN" altLang="en-US" dirty="0"/>
              <a:t>互联网的巨大</a:t>
            </a:r>
            <a:r>
              <a:rPr lang="zh-CN" altLang="en-US" dirty="0" smtClean="0"/>
              <a:t>成功</a:t>
            </a:r>
            <a:endParaRPr lang="en-US" altLang="zh-CN" dirty="0" smtClean="0"/>
          </a:p>
          <a:p>
            <a:pPr lvl="1"/>
            <a:r>
              <a:rPr lang="zh-CN" altLang="en-US" dirty="0"/>
              <a:t>多重利益相关</a:t>
            </a:r>
            <a:r>
              <a:rPr lang="zh-CN" altLang="en-US" dirty="0" smtClean="0"/>
              <a:t>者在</a:t>
            </a:r>
            <a:r>
              <a:rPr lang="zh-CN" altLang="en-US" dirty="0"/>
              <a:t>目标和策略</a:t>
            </a:r>
            <a:r>
              <a:rPr lang="zh-CN" altLang="en-US" dirty="0" smtClean="0"/>
              <a:t>方面不尽相同</a:t>
            </a:r>
            <a:endParaRPr lang="en-US" altLang="zh-CN" dirty="0" smtClean="0"/>
          </a:p>
          <a:p>
            <a:pPr marL="0" indent="0">
              <a:buNone/>
            </a:pPr>
            <a:endParaRPr lang="en-US" altLang="zh-CN" dirty="0" smtClean="0"/>
          </a:p>
          <a:p>
            <a:r>
              <a:rPr lang="zh-CN" altLang="en-US" dirty="0" smtClean="0"/>
              <a:t> 网络虚拟化</a:t>
            </a:r>
            <a:endParaRPr lang="en-US" altLang="zh-CN" dirty="0" smtClean="0"/>
          </a:p>
          <a:p>
            <a:pPr lvl="1"/>
            <a:r>
              <a:rPr lang="zh-CN" altLang="en-US" dirty="0"/>
              <a:t>克服当前互联网“僵化”的有力</a:t>
            </a:r>
            <a:r>
              <a:rPr lang="zh-CN" altLang="en-US" dirty="0" smtClean="0"/>
              <a:t>武器</a:t>
            </a:r>
            <a:endParaRPr lang="en-US" altLang="zh-CN" dirty="0" smtClean="0"/>
          </a:p>
          <a:p>
            <a:pPr lvl="1"/>
            <a:r>
              <a:rPr lang="zh-CN" altLang="en-US" dirty="0" smtClean="0"/>
              <a:t>准许多个逻辑（虚拟）网络在（同一个）底层网络上共享其计算、网络等资源</a:t>
            </a:r>
            <a:endParaRPr lang="en-US" altLang="zh-CN" dirty="0" smtClean="0"/>
          </a:p>
          <a:p>
            <a:pPr lvl="1"/>
            <a:r>
              <a:rPr lang="zh-CN" altLang="en-US" dirty="0"/>
              <a:t>在不影响当前网络架构的条件下，引入和</a:t>
            </a:r>
            <a:r>
              <a:rPr lang="zh-CN" altLang="en-US" dirty="0" smtClean="0"/>
              <a:t>部署</a:t>
            </a:r>
            <a:r>
              <a:rPr lang="zh-CN" altLang="en-US" dirty="0"/>
              <a:t>新的网络架构、协议以及</a:t>
            </a:r>
            <a:r>
              <a:rPr lang="zh-CN" altLang="en-US" dirty="0" smtClean="0"/>
              <a:t>应用</a:t>
            </a:r>
            <a:endParaRPr lang="en-US" altLang="zh-CN" dirty="0" smtClean="0"/>
          </a:p>
          <a:p>
            <a:pPr lvl="1"/>
            <a:r>
              <a:rPr lang="zh-CN" altLang="en-US" dirty="0" smtClean="0"/>
              <a:t>通向未来网络的潜在途径之一</a:t>
            </a:r>
            <a:endParaRPr lang="zh-CN" altLang="en-US" dirty="0"/>
          </a:p>
        </p:txBody>
      </p:sp>
      <p:sp>
        <p:nvSpPr>
          <p:cNvPr id="4" name="日期占位符 3"/>
          <p:cNvSpPr>
            <a:spLocks noGrp="1"/>
          </p:cNvSpPr>
          <p:nvPr>
            <p:ph type="dt" sz="half" idx="10"/>
          </p:nvPr>
        </p:nvSpPr>
        <p:spPr/>
        <p:txBody>
          <a:bodyPr/>
          <a:lstStyle/>
          <a:p>
            <a:fld id="{1F400AFE-E5A1-4141-9FF1-3526161B5F8D}" type="datetime2">
              <a:rPr lang="zh-CN" altLang="en-US" smtClean="0"/>
              <a:t>2015年4月26日</a:t>
            </a:fld>
            <a:endParaRPr lang="zh-CN" altLang="en-US"/>
          </a:p>
        </p:txBody>
      </p:sp>
      <p:sp>
        <p:nvSpPr>
          <p:cNvPr id="5" name="页脚占位符 4"/>
          <p:cNvSpPr>
            <a:spLocks noGrp="1"/>
          </p:cNvSpPr>
          <p:nvPr>
            <p:ph type="ftr" sz="quarter" idx="11"/>
          </p:nvPr>
        </p:nvSpPr>
        <p:spPr/>
        <p:txBody>
          <a:bodyPr/>
          <a:lstStyle/>
          <a:p>
            <a:r>
              <a:rPr lang="zh-CN" altLang="en-US" smtClean="0"/>
              <a:t>工学硕士毕业答辩</a:t>
            </a:r>
            <a:r>
              <a:rPr lang="en-US" altLang="zh-CN" smtClean="0"/>
              <a:t>@USTC</a:t>
            </a:r>
            <a:endParaRPr lang="zh-CN" altLang="en-US" dirty="0"/>
          </a:p>
        </p:txBody>
      </p:sp>
      <p:sp>
        <p:nvSpPr>
          <p:cNvPr id="6" name="灯片编号占位符 5"/>
          <p:cNvSpPr>
            <a:spLocks noGrp="1"/>
          </p:cNvSpPr>
          <p:nvPr>
            <p:ph type="sldNum" sz="quarter" idx="12"/>
          </p:nvPr>
        </p:nvSpPr>
        <p:spPr/>
        <p:txBody>
          <a:bodyPr/>
          <a:lstStyle/>
          <a:p>
            <a:fld id="{49BF2F59-D1D2-4BCF-82DA-B1F2608D3135}" type="slidenum">
              <a:rPr lang="zh-CN" altLang="en-US" smtClean="0"/>
              <a:pPr/>
              <a:t>4</a:t>
            </a:fld>
            <a:endParaRPr lang="zh-CN" altLang="en-US" dirty="0"/>
          </a:p>
        </p:txBody>
      </p:sp>
    </p:spTree>
    <p:extLst>
      <p:ext uri="{BB962C8B-B14F-4D97-AF65-F5344CB8AC3E}">
        <p14:creationId xmlns:p14="http://schemas.microsoft.com/office/powerpoint/2010/main" val="79867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研究</a:t>
            </a:r>
            <a:r>
              <a:rPr lang="zh-CN" altLang="en-US" dirty="0" smtClean="0"/>
              <a:t>背景</a:t>
            </a:r>
            <a:r>
              <a:rPr lang="en-US" altLang="zh-CN" dirty="0" smtClean="0"/>
              <a:t>(2/2)</a:t>
            </a:r>
            <a:r>
              <a:rPr lang="zh-CN" altLang="en-US" dirty="0" smtClean="0"/>
              <a:t> </a:t>
            </a:r>
            <a:endParaRPr lang="zh-CN" altLang="en-US" dirty="0"/>
          </a:p>
        </p:txBody>
      </p:sp>
      <p:sp>
        <p:nvSpPr>
          <p:cNvPr id="3" name="内容占位符 2"/>
          <p:cNvSpPr>
            <a:spLocks noGrp="1"/>
          </p:cNvSpPr>
          <p:nvPr>
            <p:ph idx="1"/>
          </p:nvPr>
        </p:nvSpPr>
        <p:spPr/>
        <p:txBody>
          <a:bodyPr/>
          <a:lstStyle/>
          <a:p>
            <a:r>
              <a:rPr lang="en-US" altLang="zh-CN" dirty="0" smtClean="0"/>
              <a:t> </a:t>
            </a:r>
            <a:r>
              <a:rPr lang="zh-CN" altLang="en-US" dirty="0" smtClean="0"/>
              <a:t>弹性光网络</a:t>
            </a:r>
            <a:endParaRPr lang="en-US" altLang="zh-CN" dirty="0" smtClean="0"/>
          </a:p>
          <a:p>
            <a:pPr lvl="1"/>
            <a:r>
              <a:rPr lang="zh-CN" altLang="en-US" dirty="0" smtClean="0"/>
              <a:t>高带宽</a:t>
            </a:r>
            <a:endParaRPr lang="en-US" altLang="zh-CN" dirty="0" smtClean="0"/>
          </a:p>
          <a:p>
            <a:pPr lvl="1"/>
            <a:r>
              <a:rPr lang="zh-CN" altLang="en-US" dirty="0"/>
              <a:t>更</a:t>
            </a:r>
            <a:r>
              <a:rPr lang="zh-CN" altLang="en-US" dirty="0" smtClean="0"/>
              <a:t>细的分配粒度（</a:t>
            </a:r>
            <a:r>
              <a:rPr lang="en-US" altLang="zh-CN" dirty="0" smtClean="0"/>
              <a:t>12.5GHz</a:t>
            </a:r>
            <a:r>
              <a:rPr lang="zh-CN" altLang="en-US" dirty="0" smtClean="0"/>
              <a:t>或更低）</a:t>
            </a:r>
            <a:endParaRPr lang="en-US" altLang="zh-CN" dirty="0" smtClean="0"/>
          </a:p>
          <a:p>
            <a:pPr lvl="1"/>
            <a:r>
              <a:rPr lang="zh-CN" altLang="en-US" dirty="0" smtClean="0"/>
              <a:t>灵活的调制方式</a:t>
            </a:r>
            <a:endParaRPr lang="en-US" altLang="zh-CN" dirty="0" smtClean="0"/>
          </a:p>
          <a:p>
            <a:pPr lvl="1"/>
            <a:r>
              <a:rPr lang="zh-CN" altLang="en-US" dirty="0" smtClean="0"/>
              <a:t>取代目前波分复用网络的潜在技术</a:t>
            </a:r>
            <a:endParaRPr lang="en-US" altLang="zh-CN" dirty="0" smtClean="0"/>
          </a:p>
          <a:p>
            <a:pPr lvl="1"/>
            <a:r>
              <a:rPr lang="zh-CN" altLang="en-US" dirty="0" smtClean="0"/>
              <a:t>网络虚拟化的潜在物理基础设施</a:t>
            </a:r>
            <a:endParaRPr lang="en-US" altLang="zh-CN" dirty="0" smtClean="0"/>
          </a:p>
          <a:p>
            <a:pPr lvl="1"/>
            <a:endParaRPr lang="en-US" altLang="zh-CN" dirty="0" smtClean="0"/>
          </a:p>
          <a:p>
            <a:r>
              <a:rPr lang="en-US" altLang="zh-CN" dirty="0" smtClean="0"/>
              <a:t> </a:t>
            </a:r>
            <a:r>
              <a:rPr lang="zh-CN" altLang="en-US" dirty="0" smtClean="0"/>
              <a:t>弹性光网络环境下虚拟网络映射</a:t>
            </a:r>
            <a:endParaRPr lang="en-US" altLang="zh-CN" dirty="0" smtClean="0"/>
          </a:p>
          <a:p>
            <a:pPr lvl="1"/>
            <a:r>
              <a:rPr lang="zh-CN" altLang="en-US" dirty="0" smtClean="0"/>
              <a:t>资源分配</a:t>
            </a:r>
            <a:endParaRPr lang="en-US" altLang="zh-CN" dirty="0" smtClean="0"/>
          </a:p>
          <a:p>
            <a:pPr lvl="1"/>
            <a:r>
              <a:rPr lang="zh-CN" altLang="en-US" dirty="0" smtClean="0"/>
              <a:t>最大挑战之一（需要考虑光网络的一些独特的性质）</a:t>
            </a:r>
            <a:endParaRPr lang="en-US" altLang="zh-CN" dirty="0" smtClean="0"/>
          </a:p>
          <a:p>
            <a:pPr marL="628650" lvl="2" indent="0">
              <a:buNone/>
            </a:pPr>
            <a:endParaRPr lang="zh-CN" altLang="en-US" dirty="0"/>
          </a:p>
        </p:txBody>
      </p:sp>
      <p:sp>
        <p:nvSpPr>
          <p:cNvPr id="4" name="日期占位符 3"/>
          <p:cNvSpPr>
            <a:spLocks noGrp="1"/>
          </p:cNvSpPr>
          <p:nvPr>
            <p:ph type="dt" sz="half" idx="10"/>
          </p:nvPr>
        </p:nvSpPr>
        <p:spPr/>
        <p:txBody>
          <a:bodyPr/>
          <a:lstStyle/>
          <a:p>
            <a:fld id="{208EBD24-DCA6-4DF6-B728-9D80F7A15FB5}" type="datetime2">
              <a:rPr lang="zh-CN" altLang="en-US" smtClean="0"/>
              <a:t>2015年4月26日</a:t>
            </a:fld>
            <a:endParaRPr lang="zh-CN" altLang="en-US"/>
          </a:p>
        </p:txBody>
      </p:sp>
      <p:sp>
        <p:nvSpPr>
          <p:cNvPr id="5" name="页脚占位符 4"/>
          <p:cNvSpPr>
            <a:spLocks noGrp="1"/>
          </p:cNvSpPr>
          <p:nvPr>
            <p:ph type="ftr" sz="quarter" idx="11"/>
          </p:nvPr>
        </p:nvSpPr>
        <p:spPr/>
        <p:txBody>
          <a:bodyPr/>
          <a:lstStyle/>
          <a:p>
            <a:r>
              <a:rPr lang="zh-CN" altLang="en-US" smtClean="0"/>
              <a:t>工学硕士毕业答辩</a:t>
            </a:r>
            <a:r>
              <a:rPr lang="en-US" altLang="zh-CN" smtClean="0"/>
              <a:t>@USTC</a:t>
            </a:r>
            <a:endParaRPr lang="zh-CN" altLang="en-US" dirty="0"/>
          </a:p>
        </p:txBody>
      </p:sp>
      <p:sp>
        <p:nvSpPr>
          <p:cNvPr id="6" name="灯片编号占位符 5"/>
          <p:cNvSpPr>
            <a:spLocks noGrp="1"/>
          </p:cNvSpPr>
          <p:nvPr>
            <p:ph type="sldNum" sz="quarter" idx="12"/>
          </p:nvPr>
        </p:nvSpPr>
        <p:spPr/>
        <p:txBody>
          <a:bodyPr/>
          <a:lstStyle/>
          <a:p>
            <a:fld id="{49BF2F59-D1D2-4BCF-82DA-B1F2608D3135}" type="slidenum">
              <a:rPr lang="zh-CN" altLang="en-US" smtClean="0"/>
              <a:pPr/>
              <a:t>5</a:t>
            </a:fld>
            <a:endParaRPr lang="zh-CN" altLang="en-US" dirty="0"/>
          </a:p>
        </p:txBody>
      </p:sp>
    </p:spTree>
    <p:extLst>
      <p:ext uri="{BB962C8B-B14F-4D97-AF65-F5344CB8AC3E}">
        <p14:creationId xmlns:p14="http://schemas.microsoft.com/office/powerpoint/2010/main" val="17864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smtClean="0"/>
              <a:t>内容提要</a:t>
            </a:r>
            <a:endParaRPr lang="zh-CN" altLang="en-US" dirty="0"/>
          </a:p>
        </p:txBody>
      </p:sp>
      <p:sp>
        <p:nvSpPr>
          <p:cNvPr id="5" name="Line 3"/>
          <p:cNvSpPr>
            <a:spLocks noChangeShapeType="1"/>
          </p:cNvSpPr>
          <p:nvPr/>
        </p:nvSpPr>
        <p:spPr bwMode="gray">
          <a:xfrm>
            <a:off x="2362200" y="5190248"/>
            <a:ext cx="4800600" cy="0"/>
          </a:xfrm>
          <a:prstGeom prst="line">
            <a:avLst/>
          </a:prstGeom>
          <a:noFill/>
          <a:ln w="25400">
            <a:solidFill>
              <a:schemeClr val="tx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sp>
        <p:nvSpPr>
          <p:cNvPr id="6" name="Rectangle 4"/>
          <p:cNvSpPr>
            <a:spLocks noChangeArrowheads="1"/>
          </p:cNvSpPr>
          <p:nvPr/>
        </p:nvSpPr>
        <p:spPr bwMode="gray">
          <a:xfrm rot="3419336">
            <a:off x="2078037" y="4613986"/>
            <a:ext cx="479425" cy="520700"/>
          </a:xfrm>
          <a:prstGeom prst="rect">
            <a:avLst/>
          </a:prstGeom>
          <a:gradFill rotWithShape="1">
            <a:gsLst>
              <a:gs pos="0">
                <a:schemeClr val="folHlink"/>
              </a:gs>
              <a:gs pos="100000">
                <a:schemeClr val="folHlink">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folHlink"/>
            </a:extrusionClr>
            <a:contourClr>
              <a:schemeClr val="folHlink"/>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a:solidFill>
                <a:prstClr val="black"/>
              </a:solidFill>
            </a:endParaRPr>
          </a:p>
        </p:txBody>
      </p:sp>
      <p:sp>
        <p:nvSpPr>
          <p:cNvPr id="7" name="Text Box 5"/>
          <p:cNvSpPr txBox="1">
            <a:spLocks noChangeArrowheads="1"/>
          </p:cNvSpPr>
          <p:nvPr/>
        </p:nvSpPr>
        <p:spPr bwMode="gray">
          <a:xfrm>
            <a:off x="2133600" y="4656848"/>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400" b="1">
                <a:solidFill>
                  <a:srgbClr val="FFFFFF"/>
                </a:solidFill>
                <a:cs typeface="Arial" panose="020B0604020202020204" pitchFamily="34" charset="0"/>
              </a:rPr>
              <a:t>4</a:t>
            </a:r>
          </a:p>
        </p:txBody>
      </p:sp>
      <p:sp>
        <p:nvSpPr>
          <p:cNvPr id="8" name="Line 6"/>
          <p:cNvSpPr>
            <a:spLocks noChangeShapeType="1"/>
          </p:cNvSpPr>
          <p:nvPr/>
        </p:nvSpPr>
        <p:spPr bwMode="gray">
          <a:xfrm>
            <a:off x="2362200" y="2675648"/>
            <a:ext cx="4800600" cy="0"/>
          </a:xfrm>
          <a:prstGeom prst="line">
            <a:avLst/>
          </a:prstGeom>
          <a:noFill/>
          <a:ln w="25400">
            <a:solidFill>
              <a:schemeClr val="tx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sp>
        <p:nvSpPr>
          <p:cNvPr id="9" name="Rectangle 7"/>
          <p:cNvSpPr>
            <a:spLocks noChangeArrowheads="1"/>
          </p:cNvSpPr>
          <p:nvPr/>
        </p:nvSpPr>
        <p:spPr bwMode="gray">
          <a:xfrm rot="3419336">
            <a:off x="2078037" y="2099386"/>
            <a:ext cx="479425" cy="520700"/>
          </a:xfrm>
          <a:prstGeom prst="rect">
            <a:avLst/>
          </a:prstGeom>
          <a:gradFill rotWithShape="1">
            <a:gsLst>
              <a:gs pos="0">
                <a:schemeClr val="accent1"/>
              </a:gs>
              <a:gs pos="100000">
                <a:schemeClr val="accent1">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a:solidFill>
                <a:prstClr val="black"/>
              </a:solidFill>
            </a:endParaRPr>
          </a:p>
        </p:txBody>
      </p:sp>
      <p:sp>
        <p:nvSpPr>
          <p:cNvPr id="10" name="Text Box 8"/>
          <p:cNvSpPr txBox="1">
            <a:spLocks noChangeArrowheads="1"/>
          </p:cNvSpPr>
          <p:nvPr/>
        </p:nvSpPr>
        <p:spPr bwMode="gray">
          <a:xfrm>
            <a:off x="3970116" y="2186698"/>
            <a:ext cx="31164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zh-CN" altLang="en-US" sz="2800" dirty="0">
                <a:solidFill>
                  <a:prstClr val="black"/>
                </a:solidFill>
                <a:latin typeface="宋体" panose="02010600030101010101" pitchFamily="2" charset="-122"/>
                <a:cs typeface="Arial" panose="020B0604020202020204" pitchFamily="34" charset="0"/>
              </a:rPr>
              <a:t>研究背景</a:t>
            </a:r>
            <a:endParaRPr lang="en-US" altLang="zh-CN" sz="2800" dirty="0">
              <a:solidFill>
                <a:prstClr val="black"/>
              </a:solidFill>
              <a:latin typeface="宋体" panose="02010600030101010101" pitchFamily="2" charset="-122"/>
              <a:cs typeface="Arial" panose="020B0604020202020204" pitchFamily="34" charset="0"/>
            </a:endParaRPr>
          </a:p>
        </p:txBody>
      </p:sp>
      <p:sp>
        <p:nvSpPr>
          <p:cNvPr id="11" name="Text Box 9"/>
          <p:cNvSpPr txBox="1">
            <a:spLocks noChangeArrowheads="1"/>
          </p:cNvSpPr>
          <p:nvPr/>
        </p:nvSpPr>
        <p:spPr bwMode="gray">
          <a:xfrm>
            <a:off x="2133600" y="2142248"/>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400" b="1">
                <a:solidFill>
                  <a:srgbClr val="FFFFFF"/>
                </a:solidFill>
                <a:cs typeface="Arial" panose="020B0604020202020204" pitchFamily="34" charset="0"/>
              </a:rPr>
              <a:t>1</a:t>
            </a:r>
          </a:p>
        </p:txBody>
      </p:sp>
      <p:sp>
        <p:nvSpPr>
          <p:cNvPr id="12" name="Line 10"/>
          <p:cNvSpPr>
            <a:spLocks noChangeShapeType="1"/>
          </p:cNvSpPr>
          <p:nvPr/>
        </p:nvSpPr>
        <p:spPr bwMode="gray">
          <a:xfrm>
            <a:off x="2362200" y="3513848"/>
            <a:ext cx="4800600" cy="0"/>
          </a:xfrm>
          <a:prstGeom prst="line">
            <a:avLst/>
          </a:prstGeom>
          <a:noFill/>
          <a:ln w="25400">
            <a:solidFill>
              <a:schemeClr val="tx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sp>
        <p:nvSpPr>
          <p:cNvPr id="13" name="Rectangle 11"/>
          <p:cNvSpPr>
            <a:spLocks noChangeArrowheads="1"/>
          </p:cNvSpPr>
          <p:nvPr/>
        </p:nvSpPr>
        <p:spPr bwMode="gray">
          <a:xfrm rot="3419336">
            <a:off x="2078037" y="2937586"/>
            <a:ext cx="479425" cy="520700"/>
          </a:xfrm>
          <a:prstGeom prst="rect">
            <a:avLst/>
          </a:prstGeom>
          <a:gradFill rotWithShape="1">
            <a:gsLst>
              <a:gs pos="0">
                <a:schemeClr val="accent2"/>
              </a:gs>
              <a:gs pos="100000">
                <a:schemeClr val="accent2">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2"/>
            </a:extrusionClr>
            <a:contourClr>
              <a:schemeClr val="accent2"/>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a:solidFill>
                <a:prstClr val="black"/>
              </a:solidFill>
            </a:endParaRPr>
          </a:p>
        </p:txBody>
      </p:sp>
      <p:sp>
        <p:nvSpPr>
          <p:cNvPr id="14" name="Text Box 12"/>
          <p:cNvSpPr txBox="1">
            <a:spLocks noChangeArrowheads="1"/>
          </p:cNvSpPr>
          <p:nvPr/>
        </p:nvSpPr>
        <p:spPr bwMode="gray">
          <a:xfrm>
            <a:off x="2133600" y="2980448"/>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400" b="1">
                <a:solidFill>
                  <a:srgbClr val="FFFFFF"/>
                </a:solidFill>
                <a:cs typeface="Arial" panose="020B0604020202020204" pitchFamily="34" charset="0"/>
              </a:rPr>
              <a:t>2</a:t>
            </a:r>
          </a:p>
        </p:txBody>
      </p:sp>
      <p:sp>
        <p:nvSpPr>
          <p:cNvPr id="15" name="Line 13"/>
          <p:cNvSpPr>
            <a:spLocks noChangeShapeType="1"/>
          </p:cNvSpPr>
          <p:nvPr/>
        </p:nvSpPr>
        <p:spPr bwMode="gray">
          <a:xfrm>
            <a:off x="2363788" y="4350461"/>
            <a:ext cx="4799012" cy="1587"/>
          </a:xfrm>
          <a:prstGeom prst="line">
            <a:avLst/>
          </a:prstGeom>
          <a:noFill/>
          <a:ln w="25400">
            <a:solidFill>
              <a:schemeClr val="tx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sp>
        <p:nvSpPr>
          <p:cNvPr id="16" name="Rectangle 14"/>
          <p:cNvSpPr>
            <a:spLocks noChangeArrowheads="1"/>
          </p:cNvSpPr>
          <p:nvPr/>
        </p:nvSpPr>
        <p:spPr bwMode="gray">
          <a:xfrm rot="3419336">
            <a:off x="2078037" y="3775786"/>
            <a:ext cx="479425" cy="520700"/>
          </a:xfrm>
          <a:prstGeom prst="rect">
            <a:avLst/>
          </a:prstGeom>
          <a:gradFill rotWithShape="1">
            <a:gsLst>
              <a:gs pos="0">
                <a:schemeClr val="hlink"/>
              </a:gs>
              <a:gs pos="100000">
                <a:schemeClr val="hlink">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hlink"/>
            </a:extrusionClr>
            <a:contourClr>
              <a:schemeClr val="hlink"/>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a:solidFill>
                <a:prstClr val="black"/>
              </a:solidFill>
            </a:endParaRPr>
          </a:p>
        </p:txBody>
      </p:sp>
      <p:sp>
        <p:nvSpPr>
          <p:cNvPr id="17" name="Text Box 15"/>
          <p:cNvSpPr txBox="1">
            <a:spLocks noChangeArrowheads="1"/>
          </p:cNvSpPr>
          <p:nvPr/>
        </p:nvSpPr>
        <p:spPr bwMode="gray">
          <a:xfrm>
            <a:off x="2133600" y="3818648"/>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400" b="1">
                <a:solidFill>
                  <a:srgbClr val="FFFFFF"/>
                </a:solidFill>
                <a:cs typeface="Arial" panose="020B0604020202020204" pitchFamily="34" charset="0"/>
              </a:rPr>
              <a:t>3</a:t>
            </a:r>
          </a:p>
        </p:txBody>
      </p:sp>
      <p:sp>
        <p:nvSpPr>
          <p:cNvPr id="18" name="Line 16"/>
          <p:cNvSpPr>
            <a:spLocks noChangeShapeType="1"/>
          </p:cNvSpPr>
          <p:nvPr/>
        </p:nvSpPr>
        <p:spPr bwMode="gray">
          <a:xfrm>
            <a:off x="2362200" y="6050673"/>
            <a:ext cx="4800600" cy="0"/>
          </a:xfrm>
          <a:prstGeom prst="line">
            <a:avLst/>
          </a:prstGeom>
          <a:noFill/>
          <a:ln w="25400">
            <a:solidFill>
              <a:schemeClr val="tx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sp>
        <p:nvSpPr>
          <p:cNvPr id="19" name="Rectangle 17"/>
          <p:cNvSpPr>
            <a:spLocks noChangeArrowheads="1"/>
          </p:cNvSpPr>
          <p:nvPr/>
        </p:nvSpPr>
        <p:spPr bwMode="ltGray">
          <a:xfrm rot="3419336">
            <a:off x="2078037" y="5474411"/>
            <a:ext cx="479425" cy="520700"/>
          </a:xfrm>
          <a:prstGeom prst="rect">
            <a:avLst/>
          </a:prstGeom>
          <a:gradFill rotWithShape="1">
            <a:gsLst>
              <a:gs pos="0">
                <a:schemeClr val="tx2"/>
              </a:gs>
              <a:gs pos="100000">
                <a:schemeClr val="tx2">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tx2"/>
            </a:extrusionClr>
            <a:contourClr>
              <a:schemeClr val="tx2"/>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a:solidFill>
                <a:prstClr val="black"/>
              </a:solidFill>
            </a:endParaRPr>
          </a:p>
        </p:txBody>
      </p:sp>
      <p:sp>
        <p:nvSpPr>
          <p:cNvPr id="20" name="Text Box 18"/>
          <p:cNvSpPr txBox="1">
            <a:spLocks noChangeArrowheads="1"/>
          </p:cNvSpPr>
          <p:nvPr/>
        </p:nvSpPr>
        <p:spPr bwMode="gray">
          <a:xfrm>
            <a:off x="2133600" y="5517273"/>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400" b="1">
                <a:solidFill>
                  <a:srgbClr val="FFFFFF"/>
                </a:solidFill>
                <a:cs typeface="Arial" panose="020B0604020202020204" pitchFamily="34" charset="0"/>
              </a:rPr>
              <a:t>5</a:t>
            </a:r>
          </a:p>
        </p:txBody>
      </p:sp>
      <p:sp>
        <p:nvSpPr>
          <p:cNvPr id="21" name="Text Box 19"/>
          <p:cNvSpPr txBox="1">
            <a:spLocks noChangeArrowheads="1"/>
          </p:cNvSpPr>
          <p:nvPr/>
        </p:nvSpPr>
        <p:spPr bwMode="gray">
          <a:xfrm>
            <a:off x="3970116" y="3048711"/>
            <a:ext cx="31164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zh-CN" altLang="en-US" sz="2800" dirty="0">
                <a:solidFill>
                  <a:prstClr val="black"/>
                </a:solidFill>
                <a:latin typeface="宋体" panose="02010600030101010101" pitchFamily="2" charset="-122"/>
                <a:cs typeface="Arial" panose="020B0604020202020204" pitchFamily="34" charset="0"/>
              </a:rPr>
              <a:t>问题描述</a:t>
            </a:r>
            <a:endParaRPr lang="en-US" altLang="zh-CN" sz="2800" dirty="0">
              <a:solidFill>
                <a:prstClr val="black"/>
              </a:solidFill>
              <a:latin typeface="宋体" panose="02010600030101010101" pitchFamily="2" charset="-122"/>
              <a:cs typeface="Arial" panose="020B0604020202020204" pitchFamily="34" charset="0"/>
            </a:endParaRPr>
          </a:p>
        </p:txBody>
      </p:sp>
      <p:sp>
        <p:nvSpPr>
          <p:cNvPr id="22" name="Text Box 20"/>
          <p:cNvSpPr txBox="1">
            <a:spLocks noChangeArrowheads="1"/>
          </p:cNvSpPr>
          <p:nvPr/>
        </p:nvSpPr>
        <p:spPr bwMode="gray">
          <a:xfrm>
            <a:off x="3970116" y="3888498"/>
            <a:ext cx="31164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zh-CN" altLang="en-US" sz="2800" dirty="0">
                <a:solidFill>
                  <a:prstClr val="black"/>
                </a:solidFill>
                <a:latin typeface="宋体" panose="02010600030101010101" pitchFamily="2" charset="-122"/>
                <a:cs typeface="Arial" panose="020B0604020202020204" pitchFamily="34" charset="0"/>
              </a:rPr>
              <a:t>启发式算法</a:t>
            </a:r>
            <a:endParaRPr lang="en-US" altLang="zh-CN" sz="2800" dirty="0">
              <a:solidFill>
                <a:prstClr val="black"/>
              </a:solidFill>
              <a:latin typeface="宋体" panose="02010600030101010101" pitchFamily="2" charset="-122"/>
              <a:cs typeface="Arial" panose="020B0604020202020204" pitchFamily="34" charset="0"/>
            </a:endParaRPr>
          </a:p>
        </p:txBody>
      </p:sp>
      <p:sp>
        <p:nvSpPr>
          <p:cNvPr id="23" name="Text Box 21"/>
          <p:cNvSpPr txBox="1">
            <a:spLocks noChangeArrowheads="1"/>
          </p:cNvSpPr>
          <p:nvPr/>
        </p:nvSpPr>
        <p:spPr bwMode="gray">
          <a:xfrm>
            <a:off x="3970116" y="4729873"/>
            <a:ext cx="31164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zh-CN" altLang="en-US" sz="2800" dirty="0">
                <a:solidFill>
                  <a:prstClr val="black"/>
                </a:solidFill>
                <a:latin typeface="宋体" panose="02010600030101010101" pitchFamily="2" charset="-122"/>
                <a:cs typeface="Arial" panose="020B0604020202020204" pitchFamily="34" charset="0"/>
              </a:rPr>
              <a:t>试验平台</a:t>
            </a:r>
            <a:endParaRPr lang="en-US" altLang="zh-CN" sz="2800" dirty="0">
              <a:solidFill>
                <a:prstClr val="black"/>
              </a:solidFill>
              <a:latin typeface="宋体" panose="02010600030101010101" pitchFamily="2" charset="-122"/>
              <a:cs typeface="Arial" panose="020B0604020202020204" pitchFamily="34" charset="0"/>
            </a:endParaRPr>
          </a:p>
        </p:txBody>
      </p:sp>
      <p:sp>
        <p:nvSpPr>
          <p:cNvPr id="24" name="Text Box 22"/>
          <p:cNvSpPr txBox="1">
            <a:spLocks noChangeArrowheads="1"/>
          </p:cNvSpPr>
          <p:nvPr/>
        </p:nvSpPr>
        <p:spPr bwMode="gray">
          <a:xfrm>
            <a:off x="3970116" y="5580773"/>
            <a:ext cx="31164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zh-CN" altLang="en-US" sz="2800" dirty="0">
                <a:solidFill>
                  <a:prstClr val="black"/>
                </a:solidFill>
                <a:latin typeface="宋体" panose="02010600030101010101" pitchFamily="2" charset="-122"/>
                <a:cs typeface="Arial" panose="020B0604020202020204" pitchFamily="34" charset="0"/>
              </a:rPr>
              <a:t>总结</a:t>
            </a:r>
            <a:endParaRPr lang="en-US" altLang="zh-CN" sz="2800" dirty="0">
              <a:solidFill>
                <a:prstClr val="black"/>
              </a:solidFill>
              <a:latin typeface="宋体" panose="02010600030101010101" pitchFamily="2" charset="-122"/>
              <a:cs typeface="Arial" panose="020B0604020202020204" pitchFamily="34" charset="0"/>
            </a:endParaRPr>
          </a:p>
        </p:txBody>
      </p:sp>
      <p:sp>
        <p:nvSpPr>
          <p:cNvPr id="25" name="日期占位符 24"/>
          <p:cNvSpPr>
            <a:spLocks noGrp="1"/>
          </p:cNvSpPr>
          <p:nvPr>
            <p:ph type="dt" sz="half" idx="10"/>
          </p:nvPr>
        </p:nvSpPr>
        <p:spPr/>
        <p:txBody>
          <a:bodyPr/>
          <a:lstStyle/>
          <a:p>
            <a:fld id="{D90A9A96-8FD8-4EA0-BE4C-09652E824237}" type="datetime2">
              <a:rPr lang="zh-CN" altLang="en-US" smtClean="0">
                <a:solidFill>
                  <a:prstClr val="black">
                    <a:tint val="75000"/>
                  </a:prstClr>
                </a:solidFill>
              </a:rPr>
              <a:t>2015年4月26日</a:t>
            </a:fld>
            <a:endParaRPr lang="zh-CN" altLang="en-US" dirty="0">
              <a:solidFill>
                <a:prstClr val="black">
                  <a:tint val="75000"/>
                </a:prstClr>
              </a:solidFill>
            </a:endParaRPr>
          </a:p>
        </p:txBody>
      </p:sp>
      <p:sp>
        <p:nvSpPr>
          <p:cNvPr id="26" name="页脚占位符 25"/>
          <p:cNvSpPr>
            <a:spLocks noGrp="1"/>
          </p:cNvSpPr>
          <p:nvPr>
            <p:ph type="ftr" sz="quarter" idx="11"/>
          </p:nvPr>
        </p:nvSpPr>
        <p:spPr/>
        <p:txBody>
          <a:bodyPr/>
          <a:lstStyle/>
          <a:p>
            <a:r>
              <a:rPr lang="zh-CN" altLang="en-US" smtClean="0">
                <a:solidFill>
                  <a:prstClr val="black">
                    <a:tint val="75000"/>
                  </a:prstClr>
                </a:solidFill>
              </a:rPr>
              <a:t>工学硕士毕业答辩</a:t>
            </a:r>
            <a:r>
              <a:rPr lang="en-US" altLang="zh-CN" smtClean="0">
                <a:solidFill>
                  <a:prstClr val="black">
                    <a:tint val="75000"/>
                  </a:prstClr>
                </a:solidFill>
              </a:rPr>
              <a:t>@USTC</a:t>
            </a:r>
            <a:endParaRPr lang="zh-CN" altLang="en-US">
              <a:solidFill>
                <a:prstClr val="black">
                  <a:tint val="75000"/>
                </a:prstClr>
              </a:solidFill>
            </a:endParaRPr>
          </a:p>
        </p:txBody>
      </p:sp>
      <p:sp>
        <p:nvSpPr>
          <p:cNvPr id="27" name="灯片编号占位符 26"/>
          <p:cNvSpPr>
            <a:spLocks noGrp="1"/>
          </p:cNvSpPr>
          <p:nvPr>
            <p:ph type="sldNum" sz="quarter" idx="12"/>
          </p:nvPr>
        </p:nvSpPr>
        <p:spPr/>
        <p:txBody>
          <a:bodyPr/>
          <a:lstStyle/>
          <a:p>
            <a:fld id="{F32BF765-E295-4AB7-920A-FF7CD9B73238}" type="slidenum">
              <a:rPr lang="zh-CN" altLang="en-US" smtClean="0">
                <a:solidFill>
                  <a:prstClr val="black">
                    <a:tint val="75000"/>
                  </a:prstClr>
                </a:solidFill>
              </a:rPr>
              <a:pPr/>
              <a:t>6</a:t>
            </a:fld>
            <a:endParaRPr lang="zh-CN" altLang="en-US">
              <a:solidFill>
                <a:prstClr val="black">
                  <a:tint val="75000"/>
                </a:prstClr>
              </a:solidFill>
            </a:endParaRPr>
          </a:p>
        </p:txBody>
      </p:sp>
      <p:sp>
        <p:nvSpPr>
          <p:cNvPr id="2" name="矩形 1"/>
          <p:cNvSpPr/>
          <p:nvPr/>
        </p:nvSpPr>
        <p:spPr>
          <a:xfrm>
            <a:off x="1134319" y="3571931"/>
            <a:ext cx="6782765" cy="264367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1574157" y="1840375"/>
            <a:ext cx="6099858" cy="86954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69042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zh-CN" altLang="en-US" dirty="0"/>
              <a:t>透明虚拟光网络映射</a:t>
            </a:r>
            <a:r>
              <a:rPr lang="en-US" altLang="zh-CN" dirty="0"/>
              <a:t>(1/3)</a:t>
            </a:r>
            <a:endParaRPr lang="zh-CN" altLang="en-US" dirty="0"/>
          </a:p>
        </p:txBody>
      </p:sp>
      <p:sp>
        <p:nvSpPr>
          <p:cNvPr id="6" name="内容占位符 5"/>
          <p:cNvSpPr>
            <a:spLocks noGrp="1"/>
          </p:cNvSpPr>
          <p:nvPr>
            <p:ph idx="1"/>
          </p:nvPr>
        </p:nvSpPr>
        <p:spPr/>
        <p:txBody>
          <a:bodyPr>
            <a:normAutofit fontScale="92500" lnSpcReduction="20000"/>
          </a:bodyPr>
          <a:lstStyle/>
          <a:p>
            <a:r>
              <a:rPr lang="en-US" altLang="zh-CN" dirty="0" smtClean="0"/>
              <a:t> </a:t>
            </a:r>
            <a:r>
              <a:rPr lang="zh-CN" altLang="en-US" dirty="0" smtClean="0"/>
              <a:t>节点映射</a:t>
            </a:r>
            <a:endParaRPr lang="en-US" altLang="zh-CN" dirty="0" smtClean="0"/>
          </a:p>
          <a:p>
            <a:pPr lvl="1"/>
            <a:r>
              <a:rPr lang="zh-CN" altLang="en-US" dirty="0" smtClean="0"/>
              <a:t>一一映射限制</a:t>
            </a:r>
            <a:r>
              <a:rPr lang="zh-CN" altLang="en-US" dirty="0" smtClean="0">
                <a:sym typeface="Wingdings" panose="05000000000000000000" pitchFamily="2" charset="2"/>
              </a:rPr>
              <a:t>： （来自）同一虚拟网络请求的虚拟节点必须映射至不同的物理节点上</a:t>
            </a:r>
            <a:endParaRPr lang="en-US" altLang="zh-CN" dirty="0" smtClean="0">
              <a:sym typeface="Wingdings" panose="05000000000000000000" pitchFamily="2" charset="2"/>
            </a:endParaRPr>
          </a:p>
          <a:p>
            <a:pPr lvl="1"/>
            <a:r>
              <a:rPr lang="zh-CN" altLang="en-US" dirty="0" smtClean="0">
                <a:sym typeface="Wingdings" panose="05000000000000000000" pitchFamily="2" charset="2"/>
              </a:rPr>
              <a:t>资源限制：映射物理节点上必须有足够计算资源</a:t>
            </a:r>
            <a:endParaRPr lang="en-US" altLang="zh-CN" dirty="0" smtClean="0">
              <a:sym typeface="Wingdings" panose="05000000000000000000" pitchFamily="2" charset="2"/>
            </a:endParaRPr>
          </a:p>
          <a:p>
            <a:pPr marL="342900" lvl="1" indent="0">
              <a:buNone/>
            </a:pPr>
            <a:endParaRPr lang="en-US" altLang="zh-CN" dirty="0" smtClean="0">
              <a:sym typeface="Wingdings" panose="05000000000000000000" pitchFamily="2" charset="2"/>
            </a:endParaRPr>
          </a:p>
          <a:p>
            <a:pPr marL="342900" lvl="1" indent="0">
              <a:buNone/>
            </a:pPr>
            <a:endParaRPr lang="en-US" altLang="zh-CN" dirty="0">
              <a:sym typeface="Wingdings" panose="05000000000000000000" pitchFamily="2" charset="2"/>
            </a:endParaRPr>
          </a:p>
          <a:p>
            <a:r>
              <a:rPr lang="en-US" altLang="zh-CN" dirty="0" smtClean="0"/>
              <a:t> </a:t>
            </a:r>
            <a:r>
              <a:rPr lang="zh-CN" altLang="en-US" dirty="0" smtClean="0"/>
              <a:t>链路映射 （路由和频谱分配）</a:t>
            </a:r>
            <a:endParaRPr lang="en-US" altLang="zh-CN" dirty="0" smtClean="0"/>
          </a:p>
          <a:p>
            <a:pPr lvl="1"/>
            <a:r>
              <a:rPr lang="zh-CN" altLang="en-US" dirty="0" smtClean="0"/>
              <a:t>单路径映射限制：一根虚拟光链路只能映射到一条物理光路径</a:t>
            </a:r>
            <a:endParaRPr lang="en-US" altLang="zh-CN" dirty="0" smtClean="0"/>
          </a:p>
          <a:p>
            <a:pPr lvl="1"/>
            <a:r>
              <a:rPr lang="zh-CN" altLang="en-US" dirty="0" smtClean="0"/>
              <a:t>资源限制：映射物理光路径的每一条光链路上必须有足够带宽（频谱）资源</a:t>
            </a:r>
            <a:endParaRPr lang="en-US" altLang="zh-CN" dirty="0" smtClean="0"/>
          </a:p>
          <a:p>
            <a:pPr lvl="1"/>
            <a:r>
              <a:rPr lang="zh-CN" altLang="en-US" dirty="0" smtClean="0"/>
              <a:t>频谱连续性限制（特有）</a:t>
            </a:r>
            <a:r>
              <a:rPr lang="en-US" altLang="zh-CN" baseline="30000" dirty="0" smtClean="0"/>
              <a:t>[1]</a:t>
            </a:r>
            <a:r>
              <a:rPr lang="zh-CN" altLang="en-US" dirty="0" smtClean="0"/>
              <a:t>：</a:t>
            </a:r>
            <a:r>
              <a:rPr lang="zh-CN" altLang="en-US" dirty="0" smtClean="0">
                <a:solidFill>
                  <a:srgbClr val="FF0000"/>
                </a:solidFill>
              </a:rPr>
              <a:t>整个虚拟光网络</a:t>
            </a:r>
            <a:r>
              <a:rPr lang="zh-CN" altLang="en-US" dirty="0" smtClean="0"/>
              <a:t>必须分配同一段频谱</a:t>
            </a:r>
            <a:endParaRPr lang="en-US" altLang="zh-CN" dirty="0" smtClean="0"/>
          </a:p>
          <a:p>
            <a:pPr marL="0" indent="0">
              <a:buNone/>
            </a:pPr>
            <a:r>
              <a:rPr lang="en-US" altLang="zh-CN" dirty="0"/>
              <a:t> </a:t>
            </a:r>
            <a:r>
              <a:rPr lang="en-US" altLang="zh-CN" dirty="0" smtClean="0"/>
              <a:t> </a:t>
            </a:r>
            <a:endParaRPr lang="zh-CN" altLang="en-US" dirty="0"/>
          </a:p>
        </p:txBody>
      </p:sp>
      <p:sp>
        <p:nvSpPr>
          <p:cNvPr id="3" name="日期占位符 2"/>
          <p:cNvSpPr>
            <a:spLocks noGrp="1"/>
          </p:cNvSpPr>
          <p:nvPr>
            <p:ph type="dt" sz="half" idx="10"/>
          </p:nvPr>
        </p:nvSpPr>
        <p:spPr/>
        <p:txBody>
          <a:bodyPr/>
          <a:lstStyle/>
          <a:p>
            <a:fld id="{C30CD37C-C660-4A56-A5C2-C21DB67D81D3}" type="datetime2">
              <a:rPr lang="zh-CN" altLang="en-US" smtClean="0"/>
              <a:t>2015年4月26日</a:t>
            </a:fld>
            <a:endParaRPr lang="zh-CN" altLang="en-US"/>
          </a:p>
        </p:txBody>
      </p:sp>
      <p:sp>
        <p:nvSpPr>
          <p:cNvPr id="4" name="页脚占位符 3"/>
          <p:cNvSpPr>
            <a:spLocks noGrp="1"/>
          </p:cNvSpPr>
          <p:nvPr>
            <p:ph type="ftr" sz="quarter" idx="11"/>
          </p:nvPr>
        </p:nvSpPr>
        <p:spPr/>
        <p:txBody>
          <a:bodyPr/>
          <a:lstStyle/>
          <a:p>
            <a:r>
              <a:rPr lang="zh-CN" altLang="en-US" smtClean="0"/>
              <a:t>工学硕士毕业答辩</a:t>
            </a:r>
            <a:r>
              <a:rPr lang="en-US" altLang="zh-CN" smtClean="0"/>
              <a:t>@USTC</a:t>
            </a:r>
            <a:endParaRPr lang="zh-CN" altLang="en-US" dirty="0"/>
          </a:p>
        </p:txBody>
      </p:sp>
      <p:sp>
        <p:nvSpPr>
          <p:cNvPr id="5" name="灯片编号占位符 4"/>
          <p:cNvSpPr>
            <a:spLocks noGrp="1"/>
          </p:cNvSpPr>
          <p:nvPr>
            <p:ph type="sldNum" sz="quarter" idx="12"/>
          </p:nvPr>
        </p:nvSpPr>
        <p:spPr/>
        <p:txBody>
          <a:bodyPr/>
          <a:lstStyle/>
          <a:p>
            <a:fld id="{25711CE1-5A3A-4555-AFFF-2018F0E14892}" type="slidenum">
              <a:rPr lang="zh-CN" altLang="en-US" smtClean="0"/>
              <a:pPr/>
              <a:t>7</a:t>
            </a:fld>
            <a:endParaRPr lang="zh-CN" altLang="en-US" dirty="0"/>
          </a:p>
        </p:txBody>
      </p:sp>
      <p:sp>
        <p:nvSpPr>
          <p:cNvPr id="7" name="文本框 6"/>
          <p:cNvSpPr txBox="1"/>
          <p:nvPr/>
        </p:nvSpPr>
        <p:spPr>
          <a:xfrm>
            <a:off x="530155" y="5620326"/>
            <a:ext cx="8083690" cy="646331"/>
          </a:xfrm>
          <a:prstGeom prst="rect">
            <a:avLst/>
          </a:prstGeom>
          <a:noFill/>
        </p:spPr>
        <p:txBody>
          <a:bodyPr wrap="square" rtlCol="0">
            <a:spAutoFit/>
          </a:bodyPr>
          <a:lstStyle/>
          <a:p>
            <a:r>
              <a:rPr lang="en-US" altLang="zh-CN" i="1" dirty="0">
                <a:latin typeface="Arial Unicode MS" panose="020B0604020202020204" pitchFamily="34" charset="-122"/>
                <a:ea typeface="Arial Unicode MS" panose="020B0604020202020204" pitchFamily="34" charset="-122"/>
                <a:cs typeface="Arial Unicode MS" panose="020B0604020202020204" pitchFamily="34" charset="-122"/>
              </a:rPr>
              <a:t>[1] A. Pages et al., “Optimal allocation of virtual optical networks for the future internet,” in Proc. of ONDM 2012, pp. 1–6, Apr. 2012.</a:t>
            </a:r>
            <a:endParaRPr lang="zh-CN" altLang="en-US" i="1"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258145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anim calcmode="lin" valueType="num">
                                      <p:cBhvr additive="base">
                                        <p:cTn id="1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 calcmode="lin" valueType="num">
                                      <p:cBhvr additive="base">
                                        <p:cTn id="31"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 calcmode="lin" valueType="num">
                                      <p:cBhvr additive="base">
                                        <p:cTn id="37"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xEl>
                                              <p:pRg st="8" end="8"/>
                                            </p:txEl>
                                          </p:spTgt>
                                        </p:tgtEl>
                                        <p:attrNameLst>
                                          <p:attrName>style.visibility</p:attrName>
                                        </p:attrNameLst>
                                      </p:cBhvr>
                                      <p:to>
                                        <p:strVal val="visible"/>
                                      </p:to>
                                    </p:set>
                                    <p:anim calcmode="lin" valueType="num">
                                      <p:cBhvr additive="base">
                                        <p:cTn id="43"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xEl>
                                              <p:pRg st="0" end="0"/>
                                            </p:txEl>
                                          </p:spTgt>
                                        </p:tgtEl>
                                        <p:attrNameLst>
                                          <p:attrName>style.visibility</p:attrName>
                                        </p:attrNameLst>
                                      </p:cBhvr>
                                      <p:to>
                                        <p:strVal val="visible"/>
                                      </p:to>
                                    </p:set>
                                    <p:anim calcmode="lin" valueType="num">
                                      <p:cBhvr additive="base">
                                        <p:cTn id="4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5893376" y="3780847"/>
            <a:ext cx="1984663" cy="1684771"/>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a:off x="5896840" y="2073397"/>
            <a:ext cx="1984663" cy="1710916"/>
          </a:xfrm>
          <a:prstGeom prst="triangl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日期占位符 3"/>
          <p:cNvSpPr>
            <a:spLocks noGrp="1"/>
          </p:cNvSpPr>
          <p:nvPr>
            <p:ph type="dt" sz="half" idx="10"/>
          </p:nvPr>
        </p:nvSpPr>
        <p:spPr/>
        <p:txBody>
          <a:bodyPr/>
          <a:lstStyle/>
          <a:p>
            <a:fld id="{F85CACCA-64AA-4546-B75E-6909D411800A}" type="datetime2">
              <a:rPr lang="zh-CN" altLang="en-US" smtClean="0"/>
              <a:t>2015年4月26日</a:t>
            </a:fld>
            <a:endParaRPr lang="zh-CN" altLang="en-US"/>
          </a:p>
        </p:txBody>
      </p:sp>
      <p:sp>
        <p:nvSpPr>
          <p:cNvPr id="5" name="页脚占位符 4"/>
          <p:cNvSpPr>
            <a:spLocks noGrp="1"/>
          </p:cNvSpPr>
          <p:nvPr>
            <p:ph type="ftr" sz="quarter" idx="11"/>
          </p:nvPr>
        </p:nvSpPr>
        <p:spPr/>
        <p:txBody>
          <a:bodyPr/>
          <a:lstStyle/>
          <a:p>
            <a:r>
              <a:rPr lang="zh-CN" altLang="en-US" smtClean="0"/>
              <a:t>工学硕士毕业答辩</a:t>
            </a:r>
            <a:r>
              <a:rPr lang="en-US" altLang="zh-CN" smtClean="0"/>
              <a:t>@USTC</a:t>
            </a:r>
            <a:endParaRPr lang="zh-CN" altLang="en-US" dirty="0"/>
          </a:p>
        </p:txBody>
      </p:sp>
      <p:sp>
        <p:nvSpPr>
          <p:cNvPr id="6" name="灯片编号占位符 5"/>
          <p:cNvSpPr>
            <a:spLocks noGrp="1"/>
          </p:cNvSpPr>
          <p:nvPr>
            <p:ph type="sldNum" sz="quarter" idx="12"/>
          </p:nvPr>
        </p:nvSpPr>
        <p:spPr/>
        <p:txBody>
          <a:bodyPr/>
          <a:lstStyle/>
          <a:p>
            <a:fld id="{25711CE1-5A3A-4555-AFFF-2018F0E14892}" type="slidenum">
              <a:rPr lang="zh-CN" altLang="en-US" smtClean="0"/>
              <a:t>8</a:t>
            </a:fld>
            <a:endParaRPr lang="zh-CN" altLang="en-US" dirty="0"/>
          </a:p>
        </p:txBody>
      </p:sp>
      <p:sp>
        <p:nvSpPr>
          <p:cNvPr id="13" name="椭圆 12"/>
          <p:cNvSpPr/>
          <p:nvPr/>
        </p:nvSpPr>
        <p:spPr>
          <a:xfrm>
            <a:off x="6691743" y="1875969"/>
            <a:ext cx="394855" cy="394855"/>
          </a:xfrm>
          <a:prstGeom prst="ellipse">
            <a:avLst/>
          </a:prstGeom>
          <a:solidFill>
            <a:srgbClr val="E3F1F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smtClean="0">
                <a:solidFill>
                  <a:schemeClr val="tx1"/>
                </a:solidFill>
              </a:rPr>
              <a:t>A</a:t>
            </a:r>
            <a:endParaRPr lang="zh-CN" altLang="en-US" sz="3600" dirty="0">
              <a:solidFill>
                <a:schemeClr val="tx1"/>
              </a:solidFill>
            </a:endParaRPr>
          </a:p>
        </p:txBody>
      </p:sp>
      <p:sp>
        <p:nvSpPr>
          <p:cNvPr id="17" name="椭圆 16"/>
          <p:cNvSpPr/>
          <p:nvPr/>
        </p:nvSpPr>
        <p:spPr>
          <a:xfrm>
            <a:off x="7701391" y="5241062"/>
            <a:ext cx="394855" cy="394855"/>
          </a:xfrm>
          <a:prstGeom prst="ellipse">
            <a:avLst/>
          </a:prstGeom>
          <a:solidFill>
            <a:srgbClr val="E3F1F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tx1"/>
                </a:solidFill>
              </a:rPr>
              <a:t>D</a:t>
            </a:r>
            <a:endParaRPr lang="zh-CN" altLang="en-US" sz="3600" dirty="0">
              <a:solidFill>
                <a:schemeClr val="tx1"/>
              </a:solidFill>
            </a:endParaRPr>
          </a:p>
        </p:txBody>
      </p:sp>
      <p:sp>
        <p:nvSpPr>
          <p:cNvPr id="18" name="椭圆 17"/>
          <p:cNvSpPr/>
          <p:nvPr/>
        </p:nvSpPr>
        <p:spPr>
          <a:xfrm>
            <a:off x="5695949" y="5193794"/>
            <a:ext cx="394855" cy="394855"/>
          </a:xfrm>
          <a:prstGeom prst="ellipse">
            <a:avLst/>
          </a:prstGeom>
          <a:solidFill>
            <a:srgbClr val="E3F1F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tx1"/>
                </a:solidFill>
              </a:rPr>
              <a:t>E</a:t>
            </a:r>
            <a:endParaRPr lang="zh-CN" altLang="en-US" sz="3600" dirty="0">
              <a:solidFill>
                <a:schemeClr val="tx1"/>
              </a:solidFill>
            </a:endParaRPr>
          </a:p>
        </p:txBody>
      </p:sp>
      <p:sp>
        <p:nvSpPr>
          <p:cNvPr id="19" name="椭圆 18"/>
          <p:cNvSpPr/>
          <p:nvPr/>
        </p:nvSpPr>
        <p:spPr>
          <a:xfrm>
            <a:off x="7684075" y="3530146"/>
            <a:ext cx="394855" cy="394855"/>
          </a:xfrm>
          <a:prstGeom prst="ellipse">
            <a:avLst/>
          </a:prstGeom>
          <a:solidFill>
            <a:srgbClr val="E3F1F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tx1"/>
                </a:solidFill>
              </a:rPr>
              <a:t>B</a:t>
            </a:r>
            <a:endParaRPr lang="zh-CN" altLang="en-US" sz="3600" dirty="0">
              <a:solidFill>
                <a:schemeClr val="tx1"/>
              </a:solidFill>
            </a:endParaRPr>
          </a:p>
        </p:txBody>
      </p:sp>
      <p:sp>
        <p:nvSpPr>
          <p:cNvPr id="20" name="椭圆 19"/>
          <p:cNvSpPr/>
          <p:nvPr/>
        </p:nvSpPr>
        <p:spPr>
          <a:xfrm>
            <a:off x="5699413" y="3583420"/>
            <a:ext cx="394855" cy="394855"/>
          </a:xfrm>
          <a:prstGeom prst="ellipse">
            <a:avLst/>
          </a:prstGeom>
          <a:solidFill>
            <a:srgbClr val="E3F1F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tx1"/>
                </a:solidFill>
              </a:rPr>
              <a:t>C</a:t>
            </a:r>
            <a:endParaRPr lang="zh-CN" altLang="en-US" sz="3600" dirty="0">
              <a:solidFill>
                <a:schemeClr val="tx1"/>
              </a:solidFill>
            </a:endParaRPr>
          </a:p>
        </p:txBody>
      </p:sp>
      <p:sp>
        <p:nvSpPr>
          <p:cNvPr id="25" name="矩形 24"/>
          <p:cNvSpPr/>
          <p:nvPr/>
        </p:nvSpPr>
        <p:spPr>
          <a:xfrm>
            <a:off x="7233405" y="1899415"/>
            <a:ext cx="353291" cy="353291"/>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solidFill>
                  <a:schemeClr val="tx1"/>
                </a:solidFill>
              </a:rPr>
              <a:t>9</a:t>
            </a:r>
            <a:endParaRPr lang="zh-CN" altLang="en-US" sz="2800" b="1" dirty="0">
              <a:solidFill>
                <a:schemeClr val="tx1"/>
              </a:solidFill>
            </a:endParaRPr>
          </a:p>
        </p:txBody>
      </p:sp>
      <p:sp>
        <p:nvSpPr>
          <p:cNvPr id="26" name="矩形 25"/>
          <p:cNvSpPr/>
          <p:nvPr/>
        </p:nvSpPr>
        <p:spPr>
          <a:xfrm>
            <a:off x="5204111" y="3624984"/>
            <a:ext cx="353291" cy="353291"/>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rPr>
              <a:t>8</a:t>
            </a:r>
            <a:endParaRPr lang="zh-CN" altLang="en-US" sz="2800" b="1" dirty="0">
              <a:solidFill>
                <a:schemeClr val="tx1"/>
              </a:solidFill>
            </a:endParaRPr>
          </a:p>
        </p:txBody>
      </p:sp>
      <p:sp>
        <p:nvSpPr>
          <p:cNvPr id="27" name="矩形 26"/>
          <p:cNvSpPr/>
          <p:nvPr/>
        </p:nvSpPr>
        <p:spPr>
          <a:xfrm>
            <a:off x="8215658" y="3556626"/>
            <a:ext cx="353291" cy="353291"/>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rPr>
              <a:t>8</a:t>
            </a:r>
            <a:endParaRPr lang="zh-CN" altLang="en-US" sz="2800" b="1" dirty="0">
              <a:solidFill>
                <a:schemeClr val="tx1"/>
              </a:solidFill>
            </a:endParaRPr>
          </a:p>
        </p:txBody>
      </p:sp>
      <p:sp>
        <p:nvSpPr>
          <p:cNvPr id="29" name="文本框 28"/>
          <p:cNvSpPr txBox="1"/>
          <p:nvPr/>
        </p:nvSpPr>
        <p:spPr>
          <a:xfrm>
            <a:off x="5204111" y="5185064"/>
            <a:ext cx="387701" cy="386974"/>
          </a:xfrm>
          <a:prstGeom prst="rect">
            <a:avLst/>
          </a:prstGeom>
          <a:noFill/>
          <a:ln w="25400">
            <a:solidFill>
              <a:schemeClr val="accent1">
                <a:shade val="50000"/>
              </a:schemeClr>
            </a:solidFill>
          </a:ln>
        </p:spPr>
        <p:txBody>
          <a:bodyPr wrap="square" lIns="0" tIns="0" rIns="0" bIns="0" rtlCol="0" anchor="ctr" anchorCtr="0">
            <a:noAutofit/>
          </a:bodyPr>
          <a:lstStyle/>
          <a:p>
            <a:r>
              <a:rPr lang="en-US" altLang="zh-CN" sz="2800" b="1" dirty="0"/>
              <a:t>1</a:t>
            </a:r>
            <a:r>
              <a:rPr lang="en-US" altLang="zh-CN" sz="2800" b="1" dirty="0" smtClean="0"/>
              <a:t>0</a:t>
            </a:r>
            <a:endParaRPr lang="zh-CN" altLang="en-US" sz="2800" b="1" dirty="0"/>
          </a:p>
        </p:txBody>
      </p:sp>
      <p:sp>
        <p:nvSpPr>
          <p:cNvPr id="30" name="文本框 29"/>
          <p:cNvSpPr txBox="1"/>
          <p:nvPr/>
        </p:nvSpPr>
        <p:spPr>
          <a:xfrm>
            <a:off x="8181248" y="5245002"/>
            <a:ext cx="387701" cy="386974"/>
          </a:xfrm>
          <a:prstGeom prst="rect">
            <a:avLst/>
          </a:prstGeom>
          <a:noFill/>
          <a:ln w="25400">
            <a:solidFill>
              <a:schemeClr val="accent1">
                <a:shade val="50000"/>
              </a:schemeClr>
            </a:solidFill>
          </a:ln>
        </p:spPr>
        <p:txBody>
          <a:bodyPr wrap="square" lIns="0" tIns="0" rIns="0" bIns="0" rtlCol="0" anchor="ctr" anchorCtr="0">
            <a:noAutofit/>
          </a:bodyPr>
          <a:lstStyle/>
          <a:p>
            <a:r>
              <a:rPr lang="en-US" altLang="zh-CN" sz="2800" b="1" dirty="0"/>
              <a:t>1</a:t>
            </a:r>
            <a:r>
              <a:rPr lang="en-US" altLang="zh-CN" sz="2800" b="1" dirty="0" smtClean="0"/>
              <a:t>0</a:t>
            </a:r>
            <a:endParaRPr lang="zh-CN" altLang="en-US" sz="2800" b="1" dirty="0"/>
          </a:p>
        </p:txBody>
      </p:sp>
      <p:graphicFrame>
        <p:nvGraphicFramePr>
          <p:cNvPr id="34" name="表格 33"/>
          <p:cNvGraphicFramePr>
            <a:graphicFrameLocks noGrp="1"/>
          </p:cNvGraphicFramePr>
          <p:nvPr>
            <p:extLst/>
          </p:nvPr>
        </p:nvGraphicFramePr>
        <p:xfrm>
          <a:off x="6339152" y="3604202"/>
          <a:ext cx="1152000" cy="288000"/>
        </p:xfrm>
        <a:graphic>
          <a:graphicData uri="http://schemas.openxmlformats.org/drawingml/2006/table">
            <a:tbl>
              <a:tblPr firstRow="1" bandRow="1">
                <a:tableStyleId>{5C22544A-7EE6-4342-B048-85BDC9FD1C3A}</a:tableStyleId>
              </a:tblPr>
              <a:tblGrid>
                <a:gridCol w="144000"/>
                <a:gridCol w="144000"/>
                <a:gridCol w="144000"/>
                <a:gridCol w="144000"/>
                <a:gridCol w="144000"/>
                <a:gridCol w="144000"/>
                <a:gridCol w="144000"/>
                <a:gridCol w="144000"/>
              </a:tblGrid>
              <a:tr h="288000">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35" name="表格 34"/>
          <p:cNvGraphicFramePr>
            <a:graphicFrameLocks noGrp="1"/>
          </p:cNvGraphicFramePr>
          <p:nvPr>
            <p:extLst/>
          </p:nvPr>
        </p:nvGraphicFramePr>
        <p:xfrm>
          <a:off x="5720197" y="2851199"/>
          <a:ext cx="1152000" cy="288000"/>
        </p:xfrm>
        <a:graphic>
          <a:graphicData uri="http://schemas.openxmlformats.org/drawingml/2006/table">
            <a:tbl>
              <a:tblPr firstRow="1" bandRow="1">
                <a:tableStyleId>{5C22544A-7EE6-4342-B048-85BDC9FD1C3A}</a:tableStyleId>
              </a:tblPr>
              <a:tblGrid>
                <a:gridCol w="144000"/>
                <a:gridCol w="144000"/>
                <a:gridCol w="144000"/>
                <a:gridCol w="144000"/>
                <a:gridCol w="144000"/>
                <a:gridCol w="144000"/>
                <a:gridCol w="144000"/>
                <a:gridCol w="144000"/>
              </a:tblGrid>
              <a:tr h="288000">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36" name="表格 35"/>
          <p:cNvGraphicFramePr>
            <a:graphicFrameLocks noGrp="1"/>
          </p:cNvGraphicFramePr>
          <p:nvPr>
            <p:extLst/>
          </p:nvPr>
        </p:nvGraphicFramePr>
        <p:xfrm>
          <a:off x="7039711" y="2840511"/>
          <a:ext cx="1152000" cy="288000"/>
        </p:xfrm>
        <a:graphic>
          <a:graphicData uri="http://schemas.openxmlformats.org/drawingml/2006/table">
            <a:tbl>
              <a:tblPr firstRow="1" bandRow="1">
                <a:tableStyleId>{5C22544A-7EE6-4342-B048-85BDC9FD1C3A}</a:tableStyleId>
              </a:tblPr>
              <a:tblGrid>
                <a:gridCol w="144000"/>
                <a:gridCol w="144000"/>
                <a:gridCol w="144000"/>
                <a:gridCol w="144000"/>
                <a:gridCol w="144000"/>
                <a:gridCol w="144000"/>
                <a:gridCol w="144000"/>
                <a:gridCol w="144000"/>
              </a:tblGrid>
              <a:tr h="288000">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37" name="表格 36"/>
          <p:cNvGraphicFramePr>
            <a:graphicFrameLocks noGrp="1"/>
          </p:cNvGraphicFramePr>
          <p:nvPr>
            <p:extLst/>
          </p:nvPr>
        </p:nvGraphicFramePr>
        <p:xfrm>
          <a:off x="5320840" y="4479232"/>
          <a:ext cx="1152000" cy="288000"/>
        </p:xfrm>
        <a:graphic>
          <a:graphicData uri="http://schemas.openxmlformats.org/drawingml/2006/table">
            <a:tbl>
              <a:tblPr firstRow="1" bandRow="1">
                <a:tableStyleId>{5C22544A-7EE6-4342-B048-85BDC9FD1C3A}</a:tableStyleId>
              </a:tblPr>
              <a:tblGrid>
                <a:gridCol w="144000"/>
                <a:gridCol w="144000"/>
                <a:gridCol w="144000"/>
                <a:gridCol w="144000"/>
                <a:gridCol w="144000"/>
                <a:gridCol w="144000"/>
                <a:gridCol w="144000"/>
                <a:gridCol w="144000"/>
              </a:tblGrid>
              <a:tr h="288000">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38" name="表格 37"/>
          <p:cNvGraphicFramePr>
            <a:graphicFrameLocks noGrp="1"/>
          </p:cNvGraphicFramePr>
          <p:nvPr>
            <p:extLst/>
          </p:nvPr>
        </p:nvGraphicFramePr>
        <p:xfrm>
          <a:off x="6381293" y="5284038"/>
          <a:ext cx="1152000" cy="288000"/>
        </p:xfrm>
        <a:graphic>
          <a:graphicData uri="http://schemas.openxmlformats.org/drawingml/2006/table">
            <a:tbl>
              <a:tblPr firstRow="1" bandRow="1">
                <a:tableStyleId>{5C22544A-7EE6-4342-B048-85BDC9FD1C3A}</a:tableStyleId>
              </a:tblPr>
              <a:tblGrid>
                <a:gridCol w="144000"/>
                <a:gridCol w="144000"/>
                <a:gridCol w="144000"/>
                <a:gridCol w="144000"/>
                <a:gridCol w="144000"/>
                <a:gridCol w="144000"/>
                <a:gridCol w="144000"/>
                <a:gridCol w="144000"/>
              </a:tblGrid>
              <a:tr h="288000">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39" name="表格 38"/>
          <p:cNvGraphicFramePr>
            <a:graphicFrameLocks noGrp="1"/>
          </p:cNvGraphicFramePr>
          <p:nvPr>
            <p:extLst/>
          </p:nvPr>
        </p:nvGraphicFramePr>
        <p:xfrm>
          <a:off x="7270862" y="4456744"/>
          <a:ext cx="1152000" cy="288000"/>
        </p:xfrm>
        <a:graphic>
          <a:graphicData uri="http://schemas.openxmlformats.org/drawingml/2006/table">
            <a:tbl>
              <a:tblPr firstRow="1" bandRow="1">
                <a:tableStyleId>{5C22544A-7EE6-4342-B048-85BDC9FD1C3A}</a:tableStyleId>
              </a:tblPr>
              <a:tblGrid>
                <a:gridCol w="144000"/>
                <a:gridCol w="144000"/>
                <a:gridCol w="144000"/>
                <a:gridCol w="144000"/>
                <a:gridCol w="144000"/>
                <a:gridCol w="144000"/>
                <a:gridCol w="144000"/>
                <a:gridCol w="144000"/>
              </a:tblGrid>
              <a:tr h="288000">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44" name="椭圆 43"/>
          <p:cNvSpPr/>
          <p:nvPr/>
        </p:nvSpPr>
        <p:spPr>
          <a:xfrm>
            <a:off x="1978103" y="3093086"/>
            <a:ext cx="342900" cy="342900"/>
          </a:xfrm>
          <a:prstGeom prst="ellipse">
            <a:avLst/>
          </a:prstGeom>
          <a:solidFill>
            <a:srgbClr val="E3F1F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smtClean="0">
                <a:solidFill>
                  <a:schemeClr val="tx1"/>
                </a:solidFill>
              </a:rPr>
              <a:t>a</a:t>
            </a:r>
            <a:endParaRPr lang="zh-CN" altLang="en-US" sz="2800" dirty="0">
              <a:solidFill>
                <a:schemeClr val="tx1"/>
              </a:solidFill>
            </a:endParaRPr>
          </a:p>
        </p:txBody>
      </p:sp>
      <p:sp>
        <p:nvSpPr>
          <p:cNvPr id="45" name="椭圆 44"/>
          <p:cNvSpPr/>
          <p:nvPr/>
        </p:nvSpPr>
        <p:spPr>
          <a:xfrm>
            <a:off x="1411413" y="4096159"/>
            <a:ext cx="342900" cy="342900"/>
          </a:xfrm>
          <a:prstGeom prst="ellipse">
            <a:avLst/>
          </a:prstGeom>
          <a:solidFill>
            <a:srgbClr val="E3F1F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tx1"/>
                </a:solidFill>
              </a:rPr>
              <a:t>b</a:t>
            </a:r>
            <a:endParaRPr lang="zh-CN" altLang="en-US" sz="2800" dirty="0">
              <a:solidFill>
                <a:schemeClr val="tx1"/>
              </a:solidFill>
            </a:endParaRPr>
          </a:p>
        </p:txBody>
      </p:sp>
      <p:sp>
        <p:nvSpPr>
          <p:cNvPr id="46" name="椭圆 45"/>
          <p:cNvSpPr/>
          <p:nvPr/>
        </p:nvSpPr>
        <p:spPr>
          <a:xfrm>
            <a:off x="2588939" y="4096159"/>
            <a:ext cx="342900" cy="342900"/>
          </a:xfrm>
          <a:prstGeom prst="ellipse">
            <a:avLst/>
          </a:prstGeom>
          <a:solidFill>
            <a:srgbClr val="E3F1F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tx1"/>
                </a:solidFill>
              </a:rPr>
              <a:t>c</a:t>
            </a:r>
            <a:endParaRPr lang="zh-CN" altLang="en-US" sz="2800" dirty="0">
              <a:solidFill>
                <a:schemeClr val="tx1"/>
              </a:solidFill>
            </a:endParaRPr>
          </a:p>
        </p:txBody>
      </p:sp>
      <p:cxnSp>
        <p:nvCxnSpPr>
          <p:cNvPr id="48" name="直接连接符 47"/>
          <p:cNvCxnSpPr>
            <a:stCxn id="44" idx="5"/>
            <a:endCxn id="46" idx="0"/>
          </p:cNvCxnSpPr>
          <p:nvPr/>
        </p:nvCxnSpPr>
        <p:spPr>
          <a:xfrm>
            <a:off x="2270786" y="3385769"/>
            <a:ext cx="489603" cy="71039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0" name="直接连接符 49"/>
          <p:cNvCxnSpPr>
            <a:stCxn id="44" idx="3"/>
            <a:endCxn id="45" idx="0"/>
          </p:cNvCxnSpPr>
          <p:nvPr/>
        </p:nvCxnSpPr>
        <p:spPr>
          <a:xfrm flipH="1">
            <a:off x="1582863" y="3385769"/>
            <a:ext cx="445457" cy="71039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3" name="矩形 52"/>
          <p:cNvSpPr/>
          <p:nvPr/>
        </p:nvSpPr>
        <p:spPr>
          <a:xfrm>
            <a:off x="1972907" y="2702392"/>
            <a:ext cx="353291" cy="353291"/>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rPr>
              <a:t>4</a:t>
            </a:r>
            <a:endParaRPr lang="zh-CN" altLang="en-US" sz="2800" b="1" dirty="0">
              <a:solidFill>
                <a:schemeClr val="tx1"/>
              </a:solidFill>
            </a:endParaRPr>
          </a:p>
        </p:txBody>
      </p:sp>
      <p:sp>
        <p:nvSpPr>
          <p:cNvPr id="54" name="矩形 53"/>
          <p:cNvSpPr/>
          <p:nvPr/>
        </p:nvSpPr>
        <p:spPr>
          <a:xfrm>
            <a:off x="1401022" y="4528914"/>
            <a:ext cx="353291" cy="353291"/>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rPr>
              <a:t>4</a:t>
            </a:r>
            <a:endParaRPr lang="zh-CN" altLang="en-US" sz="2800" b="1" dirty="0">
              <a:solidFill>
                <a:schemeClr val="tx1"/>
              </a:solidFill>
            </a:endParaRPr>
          </a:p>
        </p:txBody>
      </p:sp>
      <p:sp>
        <p:nvSpPr>
          <p:cNvPr id="55" name="矩形 54"/>
          <p:cNvSpPr/>
          <p:nvPr/>
        </p:nvSpPr>
        <p:spPr>
          <a:xfrm>
            <a:off x="2594132" y="4538464"/>
            <a:ext cx="353291" cy="353291"/>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rPr>
              <a:t>4</a:t>
            </a:r>
            <a:endParaRPr lang="zh-CN" altLang="en-US" sz="2800" b="1" dirty="0">
              <a:solidFill>
                <a:schemeClr val="tx1"/>
              </a:solidFill>
            </a:endParaRPr>
          </a:p>
        </p:txBody>
      </p:sp>
      <p:sp>
        <p:nvSpPr>
          <p:cNvPr id="56" name="文本框 55"/>
          <p:cNvSpPr txBox="1"/>
          <p:nvPr/>
        </p:nvSpPr>
        <p:spPr>
          <a:xfrm>
            <a:off x="1483410" y="3479354"/>
            <a:ext cx="367408" cy="523220"/>
          </a:xfrm>
          <a:prstGeom prst="rect">
            <a:avLst/>
          </a:prstGeom>
          <a:noFill/>
        </p:spPr>
        <p:txBody>
          <a:bodyPr wrap="none" rtlCol="0">
            <a:spAutoFit/>
          </a:bodyPr>
          <a:lstStyle/>
          <a:p>
            <a:r>
              <a:rPr lang="en-US" altLang="zh-CN" sz="2800" b="1" dirty="0" smtClean="0"/>
              <a:t>2</a:t>
            </a:r>
            <a:endParaRPr lang="zh-CN" altLang="en-US" sz="2800" b="1" dirty="0"/>
          </a:p>
        </p:txBody>
      </p:sp>
      <p:sp>
        <p:nvSpPr>
          <p:cNvPr id="57" name="文本框 56"/>
          <p:cNvSpPr txBox="1"/>
          <p:nvPr/>
        </p:nvSpPr>
        <p:spPr>
          <a:xfrm>
            <a:off x="2475332" y="3473534"/>
            <a:ext cx="367408" cy="523220"/>
          </a:xfrm>
          <a:prstGeom prst="rect">
            <a:avLst/>
          </a:prstGeom>
          <a:noFill/>
        </p:spPr>
        <p:txBody>
          <a:bodyPr wrap="none" rtlCol="0">
            <a:spAutoFit/>
          </a:bodyPr>
          <a:lstStyle/>
          <a:p>
            <a:r>
              <a:rPr lang="en-US" altLang="zh-CN" sz="2800" b="1" dirty="0" smtClean="0"/>
              <a:t>2</a:t>
            </a:r>
            <a:endParaRPr lang="zh-CN" altLang="en-US" sz="2800" b="1" dirty="0"/>
          </a:p>
        </p:txBody>
      </p:sp>
      <p:sp>
        <p:nvSpPr>
          <p:cNvPr id="47" name="文本框 46"/>
          <p:cNvSpPr txBox="1"/>
          <p:nvPr/>
        </p:nvSpPr>
        <p:spPr>
          <a:xfrm>
            <a:off x="1164160" y="5035875"/>
            <a:ext cx="2262158" cy="369332"/>
          </a:xfrm>
          <a:prstGeom prst="rect">
            <a:avLst/>
          </a:prstGeom>
          <a:noFill/>
        </p:spPr>
        <p:txBody>
          <a:bodyPr wrap="none" rtlCol="0">
            <a:spAutoFit/>
          </a:bodyPr>
          <a:lstStyle/>
          <a:p>
            <a:r>
              <a:rPr lang="zh-CN" altLang="en-US" dirty="0" smtClean="0"/>
              <a:t>透明虚拟光网络请求</a:t>
            </a:r>
            <a:endParaRPr lang="zh-CN" altLang="en-US" dirty="0"/>
          </a:p>
        </p:txBody>
      </p:sp>
      <p:graphicFrame>
        <p:nvGraphicFramePr>
          <p:cNvPr id="49" name="表格 48"/>
          <p:cNvGraphicFramePr>
            <a:graphicFrameLocks noGrp="1"/>
          </p:cNvGraphicFramePr>
          <p:nvPr>
            <p:extLst>
              <p:ext uri="{D42A27DB-BD31-4B8C-83A1-F6EECF244321}">
                <p14:modId xmlns:p14="http://schemas.microsoft.com/office/powerpoint/2010/main" val="540414445"/>
              </p:ext>
            </p:extLst>
          </p:nvPr>
        </p:nvGraphicFramePr>
        <p:xfrm>
          <a:off x="638342" y="1931647"/>
          <a:ext cx="208286" cy="381004"/>
        </p:xfrm>
        <a:graphic>
          <a:graphicData uri="http://schemas.openxmlformats.org/drawingml/2006/table">
            <a:tbl>
              <a:tblPr firstRow="1" bandRow="1">
                <a:tableStyleId>{5C22544A-7EE6-4342-B048-85BDC9FD1C3A}</a:tableStyleId>
              </a:tblPr>
              <a:tblGrid>
                <a:gridCol w="208286"/>
              </a:tblGrid>
              <a:tr h="176463">
                <a:tc>
                  <a:txBody>
                    <a:bodyPr/>
                    <a:lstStyle/>
                    <a:p>
                      <a:endParaRPr lang="zh-CN" altLang="en-US" sz="1900" dirty="0"/>
                    </a:p>
                  </a:txBody>
                  <a:tcPr marL="91443" marR="91443" marT="45722" marB="45722">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0000"/>
                    </a:solidFill>
                  </a:tcPr>
                </a:tc>
              </a:tr>
            </a:tbl>
          </a:graphicData>
        </a:graphic>
      </p:graphicFrame>
      <p:graphicFrame>
        <p:nvGraphicFramePr>
          <p:cNvPr id="51" name="表格 50"/>
          <p:cNvGraphicFramePr>
            <a:graphicFrameLocks noGrp="1"/>
          </p:cNvGraphicFramePr>
          <p:nvPr>
            <p:extLst>
              <p:ext uri="{D42A27DB-BD31-4B8C-83A1-F6EECF244321}">
                <p14:modId xmlns:p14="http://schemas.microsoft.com/office/powerpoint/2010/main" val="1013586273"/>
              </p:ext>
            </p:extLst>
          </p:nvPr>
        </p:nvGraphicFramePr>
        <p:xfrm>
          <a:off x="2609014" y="1931647"/>
          <a:ext cx="208286" cy="381004"/>
        </p:xfrm>
        <a:graphic>
          <a:graphicData uri="http://schemas.openxmlformats.org/drawingml/2006/table">
            <a:tbl>
              <a:tblPr firstRow="1" bandRow="1">
                <a:tableStyleId>{5C22544A-7EE6-4342-B048-85BDC9FD1C3A}</a:tableStyleId>
              </a:tblPr>
              <a:tblGrid>
                <a:gridCol w="208286"/>
              </a:tblGrid>
              <a:tr h="176463">
                <a:tc>
                  <a:txBody>
                    <a:bodyPr/>
                    <a:lstStyle/>
                    <a:p>
                      <a:endParaRPr lang="zh-CN" altLang="en-US" sz="1900" dirty="0"/>
                    </a:p>
                  </a:txBody>
                  <a:tcPr marL="91443" marR="91443" marT="45722" marB="45722">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r>
            </a:tbl>
          </a:graphicData>
        </a:graphic>
      </p:graphicFrame>
      <p:sp>
        <p:nvSpPr>
          <p:cNvPr id="52" name="文本框 51"/>
          <p:cNvSpPr txBox="1"/>
          <p:nvPr/>
        </p:nvSpPr>
        <p:spPr>
          <a:xfrm>
            <a:off x="942991" y="1937483"/>
            <a:ext cx="1569660" cy="369332"/>
          </a:xfrm>
          <a:prstGeom prst="rect">
            <a:avLst/>
          </a:prstGeom>
          <a:noFill/>
        </p:spPr>
        <p:txBody>
          <a:bodyPr wrap="none" rtlCol="0">
            <a:spAutoFit/>
          </a:bodyPr>
          <a:lstStyle/>
          <a:p>
            <a:r>
              <a:rPr lang="zh-CN" altLang="en-US" dirty="0" smtClean="0"/>
              <a:t>被占用的频谱</a:t>
            </a:r>
            <a:endParaRPr lang="zh-CN" altLang="en-US" dirty="0"/>
          </a:p>
        </p:txBody>
      </p:sp>
      <p:sp>
        <p:nvSpPr>
          <p:cNvPr id="59" name="文本框 58"/>
          <p:cNvSpPr txBox="1"/>
          <p:nvPr/>
        </p:nvSpPr>
        <p:spPr>
          <a:xfrm>
            <a:off x="2913663" y="1937483"/>
            <a:ext cx="1569660" cy="369332"/>
          </a:xfrm>
          <a:prstGeom prst="rect">
            <a:avLst/>
          </a:prstGeom>
          <a:noFill/>
        </p:spPr>
        <p:txBody>
          <a:bodyPr wrap="none" rtlCol="0">
            <a:spAutoFit/>
          </a:bodyPr>
          <a:lstStyle/>
          <a:p>
            <a:r>
              <a:rPr lang="zh-CN" altLang="en-US" dirty="0"/>
              <a:t>可使用</a:t>
            </a:r>
            <a:r>
              <a:rPr lang="zh-CN" altLang="en-US" dirty="0" smtClean="0"/>
              <a:t>的频谱</a:t>
            </a:r>
            <a:endParaRPr lang="zh-CN" altLang="en-US" dirty="0"/>
          </a:p>
        </p:txBody>
      </p:sp>
      <p:sp>
        <p:nvSpPr>
          <p:cNvPr id="60" name="文本框 59"/>
          <p:cNvSpPr txBox="1"/>
          <p:nvPr/>
        </p:nvSpPr>
        <p:spPr>
          <a:xfrm>
            <a:off x="6332775" y="5727165"/>
            <a:ext cx="1338828" cy="369332"/>
          </a:xfrm>
          <a:prstGeom prst="rect">
            <a:avLst/>
          </a:prstGeom>
          <a:noFill/>
        </p:spPr>
        <p:txBody>
          <a:bodyPr wrap="none" rtlCol="0">
            <a:spAutoFit/>
          </a:bodyPr>
          <a:lstStyle/>
          <a:p>
            <a:r>
              <a:rPr lang="zh-CN" altLang="en-US" dirty="0" smtClean="0"/>
              <a:t>底层光网络</a:t>
            </a:r>
            <a:endParaRPr lang="zh-CN" altLang="en-US" dirty="0"/>
          </a:p>
        </p:txBody>
      </p:sp>
      <p:sp>
        <p:nvSpPr>
          <p:cNvPr id="3" name="标题 2"/>
          <p:cNvSpPr>
            <a:spLocks noGrp="1"/>
          </p:cNvSpPr>
          <p:nvPr>
            <p:ph type="title"/>
          </p:nvPr>
        </p:nvSpPr>
        <p:spPr/>
        <p:txBody>
          <a:bodyPr/>
          <a:lstStyle/>
          <a:p>
            <a:r>
              <a:rPr lang="zh-CN" altLang="en-US" dirty="0"/>
              <a:t>透明虚拟光网络映射</a:t>
            </a:r>
            <a:r>
              <a:rPr lang="en-US" altLang="zh-CN" dirty="0" smtClean="0"/>
              <a:t>(2/3</a:t>
            </a:r>
            <a:r>
              <a:rPr lang="en-US" altLang="zh-CN" dirty="0"/>
              <a:t>)</a:t>
            </a:r>
            <a:endParaRPr lang="zh-CN" altLang="en-US" dirty="0"/>
          </a:p>
        </p:txBody>
      </p:sp>
    </p:spTree>
    <p:extLst>
      <p:ext uri="{BB962C8B-B14F-4D97-AF65-F5344CB8AC3E}">
        <p14:creationId xmlns:p14="http://schemas.microsoft.com/office/powerpoint/2010/main" val="3855293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ppt_x"/>
                                          </p:val>
                                        </p:tav>
                                        <p:tav tm="100000">
                                          <p:val>
                                            <p:strVal val="#ppt_x"/>
                                          </p:val>
                                        </p:tav>
                                      </p:tavLst>
                                    </p:anim>
                                    <p:anim calcmode="lin" valueType="num">
                                      <p:cBhvr additive="base">
                                        <p:cTn id="40" dur="500" fill="hold"/>
                                        <p:tgtEl>
                                          <p:spTgt spid="2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ppt_x"/>
                                          </p:val>
                                        </p:tav>
                                        <p:tav tm="100000">
                                          <p:val>
                                            <p:strVal val="#ppt_x"/>
                                          </p:val>
                                        </p:tav>
                                      </p:tavLst>
                                    </p:anim>
                                    <p:anim calcmode="lin" valueType="num">
                                      <p:cBhvr additive="base">
                                        <p:cTn id="48" dur="500" fill="hold"/>
                                        <p:tgtEl>
                                          <p:spTgt spid="2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anim calcmode="lin" valueType="num">
                                      <p:cBhvr additive="base">
                                        <p:cTn id="55" dur="500" fill="hold"/>
                                        <p:tgtEl>
                                          <p:spTgt spid="34"/>
                                        </p:tgtEl>
                                        <p:attrNameLst>
                                          <p:attrName>ppt_x</p:attrName>
                                        </p:attrNameLst>
                                      </p:cBhvr>
                                      <p:tavLst>
                                        <p:tav tm="0">
                                          <p:val>
                                            <p:strVal val="#ppt_x"/>
                                          </p:val>
                                        </p:tav>
                                        <p:tav tm="100000">
                                          <p:val>
                                            <p:strVal val="#ppt_x"/>
                                          </p:val>
                                        </p:tav>
                                      </p:tavLst>
                                    </p:anim>
                                    <p:anim calcmode="lin" valueType="num">
                                      <p:cBhvr additive="base">
                                        <p:cTn id="56" dur="500" fill="hold"/>
                                        <p:tgtEl>
                                          <p:spTgt spid="34"/>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5"/>
                                        </p:tgtEl>
                                        <p:attrNameLst>
                                          <p:attrName>style.visibility</p:attrName>
                                        </p:attrNameLst>
                                      </p:cBhvr>
                                      <p:to>
                                        <p:strVal val="visible"/>
                                      </p:to>
                                    </p:set>
                                    <p:anim calcmode="lin" valueType="num">
                                      <p:cBhvr additive="base">
                                        <p:cTn id="59" dur="500" fill="hold"/>
                                        <p:tgtEl>
                                          <p:spTgt spid="35"/>
                                        </p:tgtEl>
                                        <p:attrNameLst>
                                          <p:attrName>ppt_x</p:attrName>
                                        </p:attrNameLst>
                                      </p:cBhvr>
                                      <p:tavLst>
                                        <p:tav tm="0">
                                          <p:val>
                                            <p:strVal val="#ppt_x"/>
                                          </p:val>
                                        </p:tav>
                                        <p:tav tm="100000">
                                          <p:val>
                                            <p:strVal val="#ppt_x"/>
                                          </p:val>
                                        </p:tav>
                                      </p:tavLst>
                                    </p:anim>
                                    <p:anim calcmode="lin" valueType="num">
                                      <p:cBhvr additive="base">
                                        <p:cTn id="60" dur="500" fill="hold"/>
                                        <p:tgtEl>
                                          <p:spTgt spid="35"/>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anim calcmode="lin" valueType="num">
                                      <p:cBhvr additive="base">
                                        <p:cTn id="63" dur="500" fill="hold"/>
                                        <p:tgtEl>
                                          <p:spTgt spid="36"/>
                                        </p:tgtEl>
                                        <p:attrNameLst>
                                          <p:attrName>ppt_x</p:attrName>
                                        </p:attrNameLst>
                                      </p:cBhvr>
                                      <p:tavLst>
                                        <p:tav tm="0">
                                          <p:val>
                                            <p:strVal val="#ppt_x"/>
                                          </p:val>
                                        </p:tav>
                                        <p:tav tm="100000">
                                          <p:val>
                                            <p:strVal val="#ppt_x"/>
                                          </p:val>
                                        </p:tav>
                                      </p:tavLst>
                                    </p:anim>
                                    <p:anim calcmode="lin" valueType="num">
                                      <p:cBhvr additive="base">
                                        <p:cTn id="64" dur="500" fill="hold"/>
                                        <p:tgtEl>
                                          <p:spTgt spid="36"/>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500" fill="hold"/>
                                        <p:tgtEl>
                                          <p:spTgt spid="37"/>
                                        </p:tgtEl>
                                        <p:attrNameLst>
                                          <p:attrName>ppt_x</p:attrName>
                                        </p:attrNameLst>
                                      </p:cBhvr>
                                      <p:tavLst>
                                        <p:tav tm="0">
                                          <p:val>
                                            <p:strVal val="#ppt_x"/>
                                          </p:val>
                                        </p:tav>
                                        <p:tav tm="100000">
                                          <p:val>
                                            <p:strVal val="#ppt_x"/>
                                          </p:val>
                                        </p:tav>
                                      </p:tavLst>
                                    </p:anim>
                                    <p:anim calcmode="lin" valueType="num">
                                      <p:cBhvr additive="base">
                                        <p:cTn id="68" dur="500" fill="hold"/>
                                        <p:tgtEl>
                                          <p:spTgt spid="37"/>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38"/>
                                        </p:tgtEl>
                                        <p:attrNameLst>
                                          <p:attrName>style.visibility</p:attrName>
                                        </p:attrNameLst>
                                      </p:cBhvr>
                                      <p:to>
                                        <p:strVal val="visible"/>
                                      </p:to>
                                    </p:set>
                                    <p:anim calcmode="lin" valueType="num">
                                      <p:cBhvr additive="base">
                                        <p:cTn id="71" dur="500" fill="hold"/>
                                        <p:tgtEl>
                                          <p:spTgt spid="38"/>
                                        </p:tgtEl>
                                        <p:attrNameLst>
                                          <p:attrName>ppt_x</p:attrName>
                                        </p:attrNameLst>
                                      </p:cBhvr>
                                      <p:tavLst>
                                        <p:tav tm="0">
                                          <p:val>
                                            <p:strVal val="#ppt_x"/>
                                          </p:val>
                                        </p:tav>
                                        <p:tav tm="100000">
                                          <p:val>
                                            <p:strVal val="#ppt_x"/>
                                          </p:val>
                                        </p:tav>
                                      </p:tavLst>
                                    </p:anim>
                                    <p:anim calcmode="lin" valueType="num">
                                      <p:cBhvr additive="base">
                                        <p:cTn id="72" dur="500" fill="hold"/>
                                        <p:tgtEl>
                                          <p:spTgt spid="38"/>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39"/>
                                        </p:tgtEl>
                                        <p:attrNameLst>
                                          <p:attrName>style.visibility</p:attrName>
                                        </p:attrNameLst>
                                      </p:cBhvr>
                                      <p:to>
                                        <p:strVal val="visible"/>
                                      </p:to>
                                    </p:set>
                                    <p:anim calcmode="lin" valueType="num">
                                      <p:cBhvr additive="base">
                                        <p:cTn id="75" dur="500" fill="hold"/>
                                        <p:tgtEl>
                                          <p:spTgt spid="39"/>
                                        </p:tgtEl>
                                        <p:attrNameLst>
                                          <p:attrName>ppt_x</p:attrName>
                                        </p:attrNameLst>
                                      </p:cBhvr>
                                      <p:tavLst>
                                        <p:tav tm="0">
                                          <p:val>
                                            <p:strVal val="#ppt_x"/>
                                          </p:val>
                                        </p:tav>
                                        <p:tav tm="100000">
                                          <p:val>
                                            <p:strVal val="#ppt_x"/>
                                          </p:val>
                                        </p:tav>
                                      </p:tavLst>
                                    </p:anim>
                                    <p:anim calcmode="lin" valueType="num">
                                      <p:cBhvr additive="base">
                                        <p:cTn id="76" dur="500" fill="hold"/>
                                        <p:tgtEl>
                                          <p:spTgt spid="3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60"/>
                                        </p:tgtEl>
                                        <p:attrNameLst>
                                          <p:attrName>style.visibility</p:attrName>
                                        </p:attrNameLst>
                                      </p:cBhvr>
                                      <p:to>
                                        <p:strVal val="visible"/>
                                      </p:to>
                                    </p:set>
                                    <p:anim calcmode="lin" valueType="num">
                                      <p:cBhvr additive="base">
                                        <p:cTn id="79" dur="500" fill="hold"/>
                                        <p:tgtEl>
                                          <p:spTgt spid="60"/>
                                        </p:tgtEl>
                                        <p:attrNameLst>
                                          <p:attrName>ppt_x</p:attrName>
                                        </p:attrNameLst>
                                      </p:cBhvr>
                                      <p:tavLst>
                                        <p:tav tm="0">
                                          <p:val>
                                            <p:strVal val="#ppt_x"/>
                                          </p:val>
                                        </p:tav>
                                        <p:tav tm="100000">
                                          <p:val>
                                            <p:strVal val="#ppt_x"/>
                                          </p:val>
                                        </p:tav>
                                      </p:tavLst>
                                    </p:anim>
                                    <p:anim calcmode="lin" valueType="num">
                                      <p:cBhvr additive="base">
                                        <p:cTn id="80"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6" presetClass="emph" presetSubtype="0" autoRev="1" fill="hold" grpId="1" nodeType="clickEffect">
                                  <p:stCondLst>
                                    <p:cond delay="0"/>
                                  </p:stCondLst>
                                  <p:childTnLst>
                                    <p:animScale>
                                      <p:cBhvr>
                                        <p:cTn id="84" dur="2000" fill="hold"/>
                                        <p:tgtEl>
                                          <p:spTgt spid="25"/>
                                        </p:tgtEl>
                                      </p:cBhvr>
                                      <p:by x="150000" y="150000"/>
                                    </p:animScale>
                                  </p:childTnLst>
                                </p:cTn>
                              </p:par>
                              <p:par>
                                <p:cTn id="85" presetID="6" presetClass="emph" presetSubtype="0" autoRev="1" fill="hold" grpId="1" nodeType="withEffect">
                                  <p:stCondLst>
                                    <p:cond delay="0"/>
                                  </p:stCondLst>
                                  <p:childTnLst>
                                    <p:animScale>
                                      <p:cBhvr>
                                        <p:cTn id="86" dur="2000" fill="hold"/>
                                        <p:tgtEl>
                                          <p:spTgt spid="26"/>
                                        </p:tgtEl>
                                      </p:cBhvr>
                                      <p:by x="150000" y="150000"/>
                                    </p:animScale>
                                  </p:childTnLst>
                                </p:cTn>
                              </p:par>
                              <p:par>
                                <p:cTn id="87" presetID="6" presetClass="emph" presetSubtype="0" autoRev="1" fill="hold" grpId="1" nodeType="withEffect">
                                  <p:stCondLst>
                                    <p:cond delay="0"/>
                                  </p:stCondLst>
                                  <p:childTnLst>
                                    <p:animScale>
                                      <p:cBhvr>
                                        <p:cTn id="88" dur="2000" fill="hold"/>
                                        <p:tgtEl>
                                          <p:spTgt spid="27"/>
                                        </p:tgtEl>
                                      </p:cBhvr>
                                      <p:by x="150000" y="150000"/>
                                    </p:animScale>
                                  </p:childTnLst>
                                </p:cTn>
                              </p:par>
                              <p:par>
                                <p:cTn id="89" presetID="6" presetClass="emph" presetSubtype="0" autoRev="1" fill="hold" grpId="1" nodeType="withEffect">
                                  <p:stCondLst>
                                    <p:cond delay="0"/>
                                  </p:stCondLst>
                                  <p:childTnLst>
                                    <p:animScale>
                                      <p:cBhvr>
                                        <p:cTn id="90" dur="2000" fill="hold"/>
                                        <p:tgtEl>
                                          <p:spTgt spid="29"/>
                                        </p:tgtEl>
                                      </p:cBhvr>
                                      <p:by x="150000" y="150000"/>
                                    </p:animScale>
                                  </p:childTnLst>
                                </p:cTn>
                              </p:par>
                              <p:par>
                                <p:cTn id="91" presetID="6" presetClass="emph" presetSubtype="0" autoRev="1" fill="hold" grpId="1" nodeType="withEffect">
                                  <p:stCondLst>
                                    <p:cond delay="0"/>
                                  </p:stCondLst>
                                  <p:childTnLst>
                                    <p:animScale>
                                      <p:cBhvr>
                                        <p:cTn id="92" dur="2000" fill="hold"/>
                                        <p:tgtEl>
                                          <p:spTgt spid="30"/>
                                        </p:tgtEl>
                                      </p:cBhvr>
                                      <p:by x="150000" y="150000"/>
                                    </p:animScale>
                                  </p:childTnLst>
                                </p:cTn>
                              </p:par>
                            </p:childTnLst>
                          </p:cTn>
                        </p:par>
                      </p:childTnLst>
                    </p:cTn>
                  </p:par>
                  <p:par>
                    <p:cTn id="93" fill="hold">
                      <p:stCondLst>
                        <p:cond delay="indefinite"/>
                      </p:stCondLst>
                      <p:childTnLst>
                        <p:par>
                          <p:cTn id="94" fill="hold">
                            <p:stCondLst>
                              <p:cond delay="0"/>
                            </p:stCondLst>
                            <p:childTnLst>
                              <p:par>
                                <p:cTn id="95" presetID="8" presetClass="emph" presetSubtype="0" fill="hold" nodeType="clickEffect">
                                  <p:stCondLst>
                                    <p:cond delay="0"/>
                                  </p:stCondLst>
                                  <p:childTnLst>
                                    <p:animRot by="21600000">
                                      <p:cBhvr>
                                        <p:cTn id="96" dur="2000" fill="hold"/>
                                        <p:tgtEl>
                                          <p:spTgt spid="35"/>
                                        </p:tgtEl>
                                        <p:attrNameLst>
                                          <p:attrName>r</p:attrName>
                                        </p:attrNameLst>
                                      </p:cBhvr>
                                    </p:animRot>
                                  </p:childTnLst>
                                </p:cTn>
                              </p:par>
                              <p:par>
                                <p:cTn id="97" presetID="8" presetClass="emph" presetSubtype="0" fill="hold" nodeType="withEffect">
                                  <p:stCondLst>
                                    <p:cond delay="0"/>
                                  </p:stCondLst>
                                  <p:childTnLst>
                                    <p:animRot by="21600000">
                                      <p:cBhvr>
                                        <p:cTn id="98" dur="2000" fill="hold"/>
                                        <p:tgtEl>
                                          <p:spTgt spid="36"/>
                                        </p:tgtEl>
                                        <p:attrNameLst>
                                          <p:attrName>r</p:attrName>
                                        </p:attrNameLst>
                                      </p:cBhvr>
                                    </p:animRot>
                                  </p:childTnLst>
                                </p:cTn>
                              </p:par>
                              <p:par>
                                <p:cTn id="99" presetID="8" presetClass="emph" presetSubtype="0" fill="hold" nodeType="withEffect">
                                  <p:stCondLst>
                                    <p:cond delay="0"/>
                                  </p:stCondLst>
                                  <p:childTnLst>
                                    <p:animRot by="21600000">
                                      <p:cBhvr>
                                        <p:cTn id="100" dur="2000" fill="hold"/>
                                        <p:tgtEl>
                                          <p:spTgt spid="34"/>
                                        </p:tgtEl>
                                        <p:attrNameLst>
                                          <p:attrName>r</p:attrName>
                                        </p:attrNameLst>
                                      </p:cBhvr>
                                    </p:animRot>
                                  </p:childTnLst>
                                </p:cTn>
                              </p:par>
                              <p:par>
                                <p:cTn id="101" presetID="8" presetClass="emph" presetSubtype="0" fill="hold" nodeType="withEffect">
                                  <p:stCondLst>
                                    <p:cond delay="0"/>
                                  </p:stCondLst>
                                  <p:childTnLst>
                                    <p:animRot by="21600000">
                                      <p:cBhvr>
                                        <p:cTn id="102" dur="2000" fill="hold"/>
                                        <p:tgtEl>
                                          <p:spTgt spid="37"/>
                                        </p:tgtEl>
                                        <p:attrNameLst>
                                          <p:attrName>r</p:attrName>
                                        </p:attrNameLst>
                                      </p:cBhvr>
                                    </p:animRot>
                                  </p:childTnLst>
                                </p:cTn>
                              </p:par>
                              <p:par>
                                <p:cTn id="103" presetID="8" presetClass="emph" presetSubtype="0" fill="hold" nodeType="withEffect">
                                  <p:stCondLst>
                                    <p:cond delay="0"/>
                                  </p:stCondLst>
                                  <p:childTnLst>
                                    <p:animRot by="21600000">
                                      <p:cBhvr>
                                        <p:cTn id="104" dur="2000" fill="hold"/>
                                        <p:tgtEl>
                                          <p:spTgt spid="39"/>
                                        </p:tgtEl>
                                        <p:attrNameLst>
                                          <p:attrName>r</p:attrName>
                                        </p:attrNameLst>
                                      </p:cBhvr>
                                    </p:animRot>
                                  </p:childTnLst>
                                </p:cTn>
                              </p:par>
                              <p:par>
                                <p:cTn id="105" presetID="8" presetClass="emph" presetSubtype="0" fill="hold" nodeType="withEffect">
                                  <p:stCondLst>
                                    <p:cond delay="0"/>
                                  </p:stCondLst>
                                  <p:childTnLst>
                                    <p:animRot by="21600000">
                                      <p:cBhvr>
                                        <p:cTn id="106" dur="2000" fill="hold"/>
                                        <p:tgtEl>
                                          <p:spTgt spid="38"/>
                                        </p:tgtEl>
                                        <p:attrNameLst>
                                          <p:attrName>r</p:attrName>
                                        </p:attrNameLst>
                                      </p:cBhvr>
                                    </p:animRot>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grpId="0" nodeType="clickEffect">
                                  <p:stCondLst>
                                    <p:cond delay="0"/>
                                  </p:stCondLst>
                                  <p:childTnLst>
                                    <p:set>
                                      <p:cBhvr>
                                        <p:cTn id="110" dur="1" fill="hold">
                                          <p:stCondLst>
                                            <p:cond delay="0"/>
                                          </p:stCondLst>
                                        </p:cTn>
                                        <p:tgtEl>
                                          <p:spTgt spid="44"/>
                                        </p:tgtEl>
                                        <p:attrNameLst>
                                          <p:attrName>style.visibility</p:attrName>
                                        </p:attrNameLst>
                                      </p:cBhvr>
                                      <p:to>
                                        <p:strVal val="visible"/>
                                      </p:to>
                                    </p:set>
                                    <p:anim calcmode="lin" valueType="num">
                                      <p:cBhvr additive="base">
                                        <p:cTn id="111" dur="500" fill="hold"/>
                                        <p:tgtEl>
                                          <p:spTgt spid="44"/>
                                        </p:tgtEl>
                                        <p:attrNameLst>
                                          <p:attrName>ppt_x</p:attrName>
                                        </p:attrNameLst>
                                      </p:cBhvr>
                                      <p:tavLst>
                                        <p:tav tm="0">
                                          <p:val>
                                            <p:strVal val="#ppt_x"/>
                                          </p:val>
                                        </p:tav>
                                        <p:tav tm="100000">
                                          <p:val>
                                            <p:strVal val="#ppt_x"/>
                                          </p:val>
                                        </p:tav>
                                      </p:tavLst>
                                    </p:anim>
                                    <p:anim calcmode="lin" valueType="num">
                                      <p:cBhvr additive="base">
                                        <p:cTn id="112" dur="500" fill="hold"/>
                                        <p:tgtEl>
                                          <p:spTgt spid="44"/>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45"/>
                                        </p:tgtEl>
                                        <p:attrNameLst>
                                          <p:attrName>style.visibility</p:attrName>
                                        </p:attrNameLst>
                                      </p:cBhvr>
                                      <p:to>
                                        <p:strVal val="visible"/>
                                      </p:to>
                                    </p:set>
                                    <p:anim calcmode="lin" valueType="num">
                                      <p:cBhvr additive="base">
                                        <p:cTn id="115" dur="500" fill="hold"/>
                                        <p:tgtEl>
                                          <p:spTgt spid="45"/>
                                        </p:tgtEl>
                                        <p:attrNameLst>
                                          <p:attrName>ppt_x</p:attrName>
                                        </p:attrNameLst>
                                      </p:cBhvr>
                                      <p:tavLst>
                                        <p:tav tm="0">
                                          <p:val>
                                            <p:strVal val="#ppt_x"/>
                                          </p:val>
                                        </p:tav>
                                        <p:tav tm="100000">
                                          <p:val>
                                            <p:strVal val="#ppt_x"/>
                                          </p:val>
                                        </p:tav>
                                      </p:tavLst>
                                    </p:anim>
                                    <p:anim calcmode="lin" valueType="num">
                                      <p:cBhvr additive="base">
                                        <p:cTn id="116" dur="500" fill="hold"/>
                                        <p:tgtEl>
                                          <p:spTgt spid="45"/>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46"/>
                                        </p:tgtEl>
                                        <p:attrNameLst>
                                          <p:attrName>style.visibility</p:attrName>
                                        </p:attrNameLst>
                                      </p:cBhvr>
                                      <p:to>
                                        <p:strVal val="visible"/>
                                      </p:to>
                                    </p:set>
                                    <p:anim calcmode="lin" valueType="num">
                                      <p:cBhvr additive="base">
                                        <p:cTn id="119" dur="500" fill="hold"/>
                                        <p:tgtEl>
                                          <p:spTgt spid="46"/>
                                        </p:tgtEl>
                                        <p:attrNameLst>
                                          <p:attrName>ppt_x</p:attrName>
                                        </p:attrNameLst>
                                      </p:cBhvr>
                                      <p:tavLst>
                                        <p:tav tm="0">
                                          <p:val>
                                            <p:strVal val="#ppt_x"/>
                                          </p:val>
                                        </p:tav>
                                        <p:tav tm="100000">
                                          <p:val>
                                            <p:strVal val="#ppt_x"/>
                                          </p:val>
                                        </p:tav>
                                      </p:tavLst>
                                    </p:anim>
                                    <p:anim calcmode="lin" valueType="num">
                                      <p:cBhvr additive="base">
                                        <p:cTn id="120" dur="500" fill="hold"/>
                                        <p:tgtEl>
                                          <p:spTgt spid="46"/>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48"/>
                                        </p:tgtEl>
                                        <p:attrNameLst>
                                          <p:attrName>style.visibility</p:attrName>
                                        </p:attrNameLst>
                                      </p:cBhvr>
                                      <p:to>
                                        <p:strVal val="visible"/>
                                      </p:to>
                                    </p:set>
                                    <p:anim calcmode="lin" valueType="num">
                                      <p:cBhvr additive="base">
                                        <p:cTn id="123" dur="500" fill="hold"/>
                                        <p:tgtEl>
                                          <p:spTgt spid="48"/>
                                        </p:tgtEl>
                                        <p:attrNameLst>
                                          <p:attrName>ppt_x</p:attrName>
                                        </p:attrNameLst>
                                      </p:cBhvr>
                                      <p:tavLst>
                                        <p:tav tm="0">
                                          <p:val>
                                            <p:strVal val="#ppt_x"/>
                                          </p:val>
                                        </p:tav>
                                        <p:tav tm="100000">
                                          <p:val>
                                            <p:strVal val="#ppt_x"/>
                                          </p:val>
                                        </p:tav>
                                      </p:tavLst>
                                    </p:anim>
                                    <p:anim calcmode="lin" valueType="num">
                                      <p:cBhvr additive="base">
                                        <p:cTn id="124" dur="500" fill="hold"/>
                                        <p:tgtEl>
                                          <p:spTgt spid="48"/>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50"/>
                                        </p:tgtEl>
                                        <p:attrNameLst>
                                          <p:attrName>style.visibility</p:attrName>
                                        </p:attrNameLst>
                                      </p:cBhvr>
                                      <p:to>
                                        <p:strVal val="visible"/>
                                      </p:to>
                                    </p:set>
                                    <p:anim calcmode="lin" valueType="num">
                                      <p:cBhvr additive="base">
                                        <p:cTn id="127" dur="500" fill="hold"/>
                                        <p:tgtEl>
                                          <p:spTgt spid="50"/>
                                        </p:tgtEl>
                                        <p:attrNameLst>
                                          <p:attrName>ppt_x</p:attrName>
                                        </p:attrNameLst>
                                      </p:cBhvr>
                                      <p:tavLst>
                                        <p:tav tm="0">
                                          <p:val>
                                            <p:strVal val="#ppt_x"/>
                                          </p:val>
                                        </p:tav>
                                        <p:tav tm="100000">
                                          <p:val>
                                            <p:strVal val="#ppt_x"/>
                                          </p:val>
                                        </p:tav>
                                      </p:tavLst>
                                    </p:anim>
                                    <p:anim calcmode="lin" valueType="num">
                                      <p:cBhvr additive="base">
                                        <p:cTn id="128" dur="500" fill="hold"/>
                                        <p:tgtEl>
                                          <p:spTgt spid="50"/>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53"/>
                                        </p:tgtEl>
                                        <p:attrNameLst>
                                          <p:attrName>style.visibility</p:attrName>
                                        </p:attrNameLst>
                                      </p:cBhvr>
                                      <p:to>
                                        <p:strVal val="visible"/>
                                      </p:to>
                                    </p:set>
                                    <p:anim calcmode="lin" valueType="num">
                                      <p:cBhvr additive="base">
                                        <p:cTn id="131" dur="500" fill="hold"/>
                                        <p:tgtEl>
                                          <p:spTgt spid="53"/>
                                        </p:tgtEl>
                                        <p:attrNameLst>
                                          <p:attrName>ppt_x</p:attrName>
                                        </p:attrNameLst>
                                      </p:cBhvr>
                                      <p:tavLst>
                                        <p:tav tm="0">
                                          <p:val>
                                            <p:strVal val="#ppt_x"/>
                                          </p:val>
                                        </p:tav>
                                        <p:tav tm="100000">
                                          <p:val>
                                            <p:strVal val="#ppt_x"/>
                                          </p:val>
                                        </p:tav>
                                      </p:tavLst>
                                    </p:anim>
                                    <p:anim calcmode="lin" valueType="num">
                                      <p:cBhvr additive="base">
                                        <p:cTn id="132" dur="500" fill="hold"/>
                                        <p:tgtEl>
                                          <p:spTgt spid="53"/>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54"/>
                                        </p:tgtEl>
                                        <p:attrNameLst>
                                          <p:attrName>style.visibility</p:attrName>
                                        </p:attrNameLst>
                                      </p:cBhvr>
                                      <p:to>
                                        <p:strVal val="visible"/>
                                      </p:to>
                                    </p:set>
                                    <p:anim calcmode="lin" valueType="num">
                                      <p:cBhvr additive="base">
                                        <p:cTn id="135" dur="500" fill="hold"/>
                                        <p:tgtEl>
                                          <p:spTgt spid="54"/>
                                        </p:tgtEl>
                                        <p:attrNameLst>
                                          <p:attrName>ppt_x</p:attrName>
                                        </p:attrNameLst>
                                      </p:cBhvr>
                                      <p:tavLst>
                                        <p:tav tm="0">
                                          <p:val>
                                            <p:strVal val="#ppt_x"/>
                                          </p:val>
                                        </p:tav>
                                        <p:tav tm="100000">
                                          <p:val>
                                            <p:strVal val="#ppt_x"/>
                                          </p:val>
                                        </p:tav>
                                      </p:tavLst>
                                    </p:anim>
                                    <p:anim calcmode="lin" valueType="num">
                                      <p:cBhvr additive="base">
                                        <p:cTn id="136" dur="500" fill="hold"/>
                                        <p:tgtEl>
                                          <p:spTgt spid="54"/>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55"/>
                                        </p:tgtEl>
                                        <p:attrNameLst>
                                          <p:attrName>style.visibility</p:attrName>
                                        </p:attrNameLst>
                                      </p:cBhvr>
                                      <p:to>
                                        <p:strVal val="visible"/>
                                      </p:to>
                                    </p:set>
                                    <p:anim calcmode="lin" valueType="num">
                                      <p:cBhvr additive="base">
                                        <p:cTn id="139" dur="500" fill="hold"/>
                                        <p:tgtEl>
                                          <p:spTgt spid="55"/>
                                        </p:tgtEl>
                                        <p:attrNameLst>
                                          <p:attrName>ppt_x</p:attrName>
                                        </p:attrNameLst>
                                      </p:cBhvr>
                                      <p:tavLst>
                                        <p:tav tm="0">
                                          <p:val>
                                            <p:strVal val="#ppt_x"/>
                                          </p:val>
                                        </p:tav>
                                        <p:tav tm="100000">
                                          <p:val>
                                            <p:strVal val="#ppt_x"/>
                                          </p:val>
                                        </p:tav>
                                      </p:tavLst>
                                    </p:anim>
                                    <p:anim calcmode="lin" valueType="num">
                                      <p:cBhvr additive="base">
                                        <p:cTn id="140" dur="500" fill="hold"/>
                                        <p:tgtEl>
                                          <p:spTgt spid="55"/>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56"/>
                                        </p:tgtEl>
                                        <p:attrNameLst>
                                          <p:attrName>style.visibility</p:attrName>
                                        </p:attrNameLst>
                                      </p:cBhvr>
                                      <p:to>
                                        <p:strVal val="visible"/>
                                      </p:to>
                                    </p:set>
                                    <p:anim calcmode="lin" valueType="num">
                                      <p:cBhvr additive="base">
                                        <p:cTn id="143" dur="500" fill="hold"/>
                                        <p:tgtEl>
                                          <p:spTgt spid="56"/>
                                        </p:tgtEl>
                                        <p:attrNameLst>
                                          <p:attrName>ppt_x</p:attrName>
                                        </p:attrNameLst>
                                      </p:cBhvr>
                                      <p:tavLst>
                                        <p:tav tm="0">
                                          <p:val>
                                            <p:strVal val="#ppt_x"/>
                                          </p:val>
                                        </p:tav>
                                        <p:tav tm="100000">
                                          <p:val>
                                            <p:strVal val="#ppt_x"/>
                                          </p:val>
                                        </p:tav>
                                      </p:tavLst>
                                    </p:anim>
                                    <p:anim calcmode="lin" valueType="num">
                                      <p:cBhvr additive="base">
                                        <p:cTn id="144" dur="500" fill="hold"/>
                                        <p:tgtEl>
                                          <p:spTgt spid="56"/>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57"/>
                                        </p:tgtEl>
                                        <p:attrNameLst>
                                          <p:attrName>style.visibility</p:attrName>
                                        </p:attrNameLst>
                                      </p:cBhvr>
                                      <p:to>
                                        <p:strVal val="visible"/>
                                      </p:to>
                                    </p:set>
                                    <p:anim calcmode="lin" valueType="num">
                                      <p:cBhvr additive="base">
                                        <p:cTn id="147" dur="500" fill="hold"/>
                                        <p:tgtEl>
                                          <p:spTgt spid="57"/>
                                        </p:tgtEl>
                                        <p:attrNameLst>
                                          <p:attrName>ppt_x</p:attrName>
                                        </p:attrNameLst>
                                      </p:cBhvr>
                                      <p:tavLst>
                                        <p:tav tm="0">
                                          <p:val>
                                            <p:strVal val="#ppt_x"/>
                                          </p:val>
                                        </p:tav>
                                        <p:tav tm="100000">
                                          <p:val>
                                            <p:strVal val="#ppt_x"/>
                                          </p:val>
                                        </p:tav>
                                      </p:tavLst>
                                    </p:anim>
                                    <p:anim calcmode="lin" valueType="num">
                                      <p:cBhvr additive="base">
                                        <p:cTn id="148"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0" nodeType="clickEffect">
                                  <p:stCondLst>
                                    <p:cond delay="0"/>
                                  </p:stCondLst>
                                  <p:childTnLst>
                                    <p:set>
                                      <p:cBhvr>
                                        <p:cTn id="152" dur="1" fill="hold">
                                          <p:stCondLst>
                                            <p:cond delay="0"/>
                                          </p:stCondLst>
                                        </p:cTn>
                                        <p:tgtEl>
                                          <p:spTgt spid="47"/>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6" presetClass="emph" presetSubtype="0" autoRev="1" fill="hold" grpId="1" nodeType="clickEffect">
                                  <p:stCondLst>
                                    <p:cond delay="0"/>
                                  </p:stCondLst>
                                  <p:childTnLst>
                                    <p:animScale>
                                      <p:cBhvr>
                                        <p:cTn id="156" dur="2000" fill="hold"/>
                                        <p:tgtEl>
                                          <p:spTgt spid="53"/>
                                        </p:tgtEl>
                                      </p:cBhvr>
                                      <p:by x="150000" y="150000"/>
                                    </p:animScale>
                                  </p:childTnLst>
                                </p:cTn>
                              </p:par>
                              <p:par>
                                <p:cTn id="157" presetID="6" presetClass="emph" presetSubtype="0" autoRev="1" fill="hold" grpId="1" nodeType="withEffect">
                                  <p:stCondLst>
                                    <p:cond delay="0"/>
                                  </p:stCondLst>
                                  <p:childTnLst>
                                    <p:animScale>
                                      <p:cBhvr>
                                        <p:cTn id="158" dur="2000" fill="hold"/>
                                        <p:tgtEl>
                                          <p:spTgt spid="54"/>
                                        </p:tgtEl>
                                      </p:cBhvr>
                                      <p:by x="150000" y="150000"/>
                                    </p:animScale>
                                  </p:childTnLst>
                                </p:cTn>
                              </p:par>
                              <p:par>
                                <p:cTn id="159" presetID="6" presetClass="emph" presetSubtype="0" autoRev="1" fill="hold" grpId="1" nodeType="withEffect">
                                  <p:stCondLst>
                                    <p:cond delay="0"/>
                                  </p:stCondLst>
                                  <p:childTnLst>
                                    <p:animScale>
                                      <p:cBhvr>
                                        <p:cTn id="160" dur="2000" fill="hold"/>
                                        <p:tgtEl>
                                          <p:spTgt spid="55"/>
                                        </p:tgtEl>
                                      </p:cBhvr>
                                      <p:by x="150000" y="150000"/>
                                    </p:animScale>
                                  </p:childTnLst>
                                </p:cTn>
                              </p:par>
                            </p:childTnLst>
                          </p:cTn>
                        </p:par>
                      </p:childTnLst>
                    </p:cTn>
                  </p:par>
                  <p:par>
                    <p:cTn id="161" fill="hold">
                      <p:stCondLst>
                        <p:cond delay="indefinite"/>
                      </p:stCondLst>
                      <p:childTnLst>
                        <p:par>
                          <p:cTn id="162" fill="hold">
                            <p:stCondLst>
                              <p:cond delay="0"/>
                            </p:stCondLst>
                            <p:childTnLst>
                              <p:par>
                                <p:cTn id="163" presetID="6" presetClass="emph" presetSubtype="0" autoRev="1" fill="hold" grpId="1" nodeType="clickEffect">
                                  <p:stCondLst>
                                    <p:cond delay="0"/>
                                  </p:stCondLst>
                                  <p:childTnLst>
                                    <p:animScale>
                                      <p:cBhvr>
                                        <p:cTn id="164" dur="2000" fill="hold"/>
                                        <p:tgtEl>
                                          <p:spTgt spid="56"/>
                                        </p:tgtEl>
                                      </p:cBhvr>
                                      <p:by x="150000" y="150000"/>
                                    </p:animScale>
                                  </p:childTnLst>
                                </p:cTn>
                              </p:par>
                              <p:par>
                                <p:cTn id="165" presetID="6" presetClass="emph" presetSubtype="0" autoRev="1" fill="hold" grpId="1" nodeType="withEffect">
                                  <p:stCondLst>
                                    <p:cond delay="0"/>
                                  </p:stCondLst>
                                  <p:childTnLst>
                                    <p:animScale>
                                      <p:cBhvr>
                                        <p:cTn id="166" dur="2000" fill="hold"/>
                                        <p:tgtEl>
                                          <p:spTgt spid="5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1" grpId="0" animBg="1"/>
      <p:bldP spid="13" grpId="0" animBg="1"/>
      <p:bldP spid="17" grpId="0" animBg="1"/>
      <p:bldP spid="18" grpId="0" animBg="1"/>
      <p:bldP spid="19" grpId="0" animBg="1"/>
      <p:bldP spid="20" grpId="0" animBg="1"/>
      <p:bldP spid="25" grpId="0" animBg="1"/>
      <p:bldP spid="25" grpId="1" animBg="1"/>
      <p:bldP spid="26" grpId="0" animBg="1"/>
      <p:bldP spid="26" grpId="1" animBg="1"/>
      <p:bldP spid="27" grpId="0" animBg="1"/>
      <p:bldP spid="27" grpId="1" animBg="1"/>
      <p:bldP spid="29" grpId="0" animBg="1"/>
      <p:bldP spid="29" grpId="1" animBg="1"/>
      <p:bldP spid="30" grpId="0" animBg="1"/>
      <p:bldP spid="30" grpId="1" animBg="1"/>
      <p:bldP spid="44" grpId="0" animBg="1"/>
      <p:bldP spid="45" grpId="0" animBg="1"/>
      <p:bldP spid="46" grpId="0" animBg="1"/>
      <p:bldP spid="53" grpId="0" animBg="1"/>
      <p:bldP spid="53" grpId="1" animBg="1"/>
      <p:bldP spid="54" grpId="0" animBg="1"/>
      <p:bldP spid="54" grpId="1" animBg="1"/>
      <p:bldP spid="55" grpId="0" animBg="1"/>
      <p:bldP spid="55" grpId="1" animBg="1"/>
      <p:bldP spid="56" grpId="0"/>
      <p:bldP spid="56" grpId="1"/>
      <p:bldP spid="57" grpId="0"/>
      <p:bldP spid="57" grpId="1"/>
      <p:bldP spid="47" grpId="0"/>
      <p:bldP spid="6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直接连接符 58"/>
          <p:cNvCxnSpPr/>
          <p:nvPr/>
        </p:nvCxnSpPr>
        <p:spPr>
          <a:xfrm flipV="1">
            <a:off x="7701391" y="4194554"/>
            <a:ext cx="0" cy="796546"/>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273800" y="5080000"/>
            <a:ext cx="1288473" cy="1270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49" name="椭圆 48"/>
          <p:cNvSpPr/>
          <p:nvPr/>
        </p:nvSpPr>
        <p:spPr>
          <a:xfrm>
            <a:off x="1641595" y="4004108"/>
            <a:ext cx="342900" cy="342900"/>
          </a:xfrm>
          <a:prstGeom prst="ellipse">
            <a:avLst/>
          </a:prstGeom>
          <a:solidFill>
            <a:srgbClr val="E3F1FF"/>
          </a:solidFill>
          <a:ln w="254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tx1"/>
                </a:solidFill>
              </a:rPr>
              <a:t>b</a:t>
            </a:r>
            <a:endParaRPr lang="zh-CN" altLang="en-US" sz="2800" dirty="0">
              <a:solidFill>
                <a:schemeClr val="tx1"/>
              </a:solidFill>
            </a:endParaRPr>
          </a:p>
        </p:txBody>
      </p:sp>
      <p:sp>
        <p:nvSpPr>
          <p:cNvPr id="44" name="椭圆 43"/>
          <p:cNvSpPr/>
          <p:nvPr/>
        </p:nvSpPr>
        <p:spPr>
          <a:xfrm>
            <a:off x="2220115" y="2999301"/>
            <a:ext cx="342900" cy="342900"/>
          </a:xfrm>
          <a:prstGeom prst="ellipse">
            <a:avLst/>
          </a:prstGeom>
          <a:solidFill>
            <a:srgbClr val="E3F1FF"/>
          </a:solidFill>
          <a:ln w="254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smtClean="0">
                <a:solidFill>
                  <a:schemeClr val="tx1"/>
                </a:solidFill>
              </a:rPr>
              <a:t>a</a:t>
            </a:r>
            <a:endParaRPr lang="zh-CN" altLang="en-US" sz="2800" dirty="0">
              <a:solidFill>
                <a:schemeClr val="tx1"/>
              </a:solidFill>
            </a:endParaRPr>
          </a:p>
        </p:txBody>
      </p:sp>
      <p:sp>
        <p:nvSpPr>
          <p:cNvPr id="47" name="椭圆 46"/>
          <p:cNvSpPr/>
          <p:nvPr/>
        </p:nvSpPr>
        <p:spPr>
          <a:xfrm>
            <a:off x="2220115" y="3001035"/>
            <a:ext cx="342900" cy="342900"/>
          </a:xfrm>
          <a:prstGeom prst="ellipse">
            <a:avLst/>
          </a:prstGeom>
          <a:solidFill>
            <a:srgbClr val="E3F1FF"/>
          </a:solidFill>
          <a:ln w="2540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smtClean="0">
                <a:solidFill>
                  <a:schemeClr val="tx1"/>
                </a:solidFill>
              </a:rPr>
              <a:t>a</a:t>
            </a:r>
            <a:endParaRPr lang="zh-CN" altLang="en-US" sz="2800" dirty="0">
              <a:solidFill>
                <a:schemeClr val="tx1"/>
              </a:solidFill>
            </a:endParaRPr>
          </a:p>
        </p:txBody>
      </p:sp>
      <p:sp>
        <p:nvSpPr>
          <p:cNvPr id="52" name="椭圆 51"/>
          <p:cNvSpPr/>
          <p:nvPr/>
        </p:nvSpPr>
        <p:spPr>
          <a:xfrm>
            <a:off x="2830951" y="4004108"/>
            <a:ext cx="342900" cy="342900"/>
          </a:xfrm>
          <a:prstGeom prst="ellipse">
            <a:avLst/>
          </a:prstGeom>
          <a:solidFill>
            <a:srgbClr val="E3F1FF"/>
          </a:solidFill>
          <a:ln w="254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tx1"/>
                </a:solidFill>
              </a:rPr>
              <a:t>c</a:t>
            </a:r>
            <a:endParaRPr lang="zh-CN" altLang="en-US" sz="2800" dirty="0">
              <a:solidFill>
                <a:schemeClr val="tx1"/>
              </a:solidFill>
            </a:endParaRPr>
          </a:p>
        </p:txBody>
      </p:sp>
      <p:sp>
        <p:nvSpPr>
          <p:cNvPr id="22" name="矩形 21"/>
          <p:cNvSpPr/>
          <p:nvPr/>
        </p:nvSpPr>
        <p:spPr>
          <a:xfrm>
            <a:off x="5893376" y="3780847"/>
            <a:ext cx="1984663" cy="1684771"/>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a:off x="5896840" y="2073397"/>
            <a:ext cx="1984663" cy="1710916"/>
          </a:xfrm>
          <a:prstGeom prst="triangl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日期占位符 3"/>
          <p:cNvSpPr>
            <a:spLocks noGrp="1"/>
          </p:cNvSpPr>
          <p:nvPr>
            <p:ph type="dt" sz="half" idx="10"/>
          </p:nvPr>
        </p:nvSpPr>
        <p:spPr/>
        <p:txBody>
          <a:bodyPr/>
          <a:lstStyle/>
          <a:p>
            <a:fld id="{B2E91B38-ED44-4CC0-8EC9-FA4168E29B2C}" type="datetime2">
              <a:rPr lang="zh-CN" altLang="en-US" smtClean="0"/>
              <a:t>2015年4月26日</a:t>
            </a:fld>
            <a:endParaRPr lang="zh-CN" altLang="en-US"/>
          </a:p>
        </p:txBody>
      </p:sp>
      <p:sp>
        <p:nvSpPr>
          <p:cNvPr id="5" name="页脚占位符 4"/>
          <p:cNvSpPr>
            <a:spLocks noGrp="1"/>
          </p:cNvSpPr>
          <p:nvPr>
            <p:ph type="ftr" sz="quarter" idx="11"/>
          </p:nvPr>
        </p:nvSpPr>
        <p:spPr/>
        <p:txBody>
          <a:bodyPr/>
          <a:lstStyle/>
          <a:p>
            <a:r>
              <a:rPr lang="zh-CN" altLang="en-US" smtClean="0"/>
              <a:t>工学硕士毕业答辩</a:t>
            </a:r>
            <a:r>
              <a:rPr lang="en-US" altLang="zh-CN" smtClean="0"/>
              <a:t>@USTC</a:t>
            </a:r>
            <a:endParaRPr lang="zh-CN" altLang="en-US" dirty="0"/>
          </a:p>
        </p:txBody>
      </p:sp>
      <p:sp>
        <p:nvSpPr>
          <p:cNvPr id="6" name="灯片编号占位符 5"/>
          <p:cNvSpPr>
            <a:spLocks noGrp="1"/>
          </p:cNvSpPr>
          <p:nvPr>
            <p:ph type="sldNum" sz="quarter" idx="12"/>
          </p:nvPr>
        </p:nvSpPr>
        <p:spPr/>
        <p:txBody>
          <a:bodyPr/>
          <a:lstStyle/>
          <a:p>
            <a:fld id="{25711CE1-5A3A-4555-AFFF-2018F0E14892}" type="slidenum">
              <a:rPr lang="zh-CN" altLang="en-US" smtClean="0"/>
              <a:t>9</a:t>
            </a:fld>
            <a:endParaRPr lang="zh-CN" altLang="en-US" dirty="0"/>
          </a:p>
        </p:txBody>
      </p:sp>
      <p:sp>
        <p:nvSpPr>
          <p:cNvPr id="13" name="椭圆 12"/>
          <p:cNvSpPr/>
          <p:nvPr/>
        </p:nvSpPr>
        <p:spPr>
          <a:xfrm>
            <a:off x="6691743" y="1875969"/>
            <a:ext cx="394855" cy="394855"/>
          </a:xfrm>
          <a:prstGeom prst="ellipse">
            <a:avLst/>
          </a:prstGeom>
          <a:solidFill>
            <a:srgbClr val="E3F1F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smtClean="0">
                <a:solidFill>
                  <a:schemeClr val="tx1"/>
                </a:solidFill>
              </a:rPr>
              <a:t>A</a:t>
            </a:r>
            <a:endParaRPr lang="zh-CN" altLang="en-US" sz="3600" dirty="0">
              <a:solidFill>
                <a:schemeClr val="tx1"/>
              </a:solidFill>
            </a:endParaRPr>
          </a:p>
        </p:txBody>
      </p:sp>
      <p:sp>
        <p:nvSpPr>
          <p:cNvPr id="17" name="椭圆 16"/>
          <p:cNvSpPr/>
          <p:nvPr/>
        </p:nvSpPr>
        <p:spPr>
          <a:xfrm>
            <a:off x="7701391" y="5241062"/>
            <a:ext cx="394855" cy="394855"/>
          </a:xfrm>
          <a:prstGeom prst="ellipse">
            <a:avLst/>
          </a:prstGeom>
          <a:solidFill>
            <a:srgbClr val="E3F1F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tx1"/>
                </a:solidFill>
              </a:rPr>
              <a:t>D</a:t>
            </a:r>
            <a:endParaRPr lang="zh-CN" altLang="en-US" sz="3600" dirty="0">
              <a:solidFill>
                <a:schemeClr val="tx1"/>
              </a:solidFill>
            </a:endParaRPr>
          </a:p>
        </p:txBody>
      </p:sp>
      <p:sp>
        <p:nvSpPr>
          <p:cNvPr id="18" name="椭圆 17"/>
          <p:cNvSpPr/>
          <p:nvPr/>
        </p:nvSpPr>
        <p:spPr>
          <a:xfrm>
            <a:off x="5695949" y="5193794"/>
            <a:ext cx="394855" cy="394855"/>
          </a:xfrm>
          <a:prstGeom prst="ellipse">
            <a:avLst/>
          </a:prstGeom>
          <a:solidFill>
            <a:srgbClr val="E3F1F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tx1"/>
                </a:solidFill>
              </a:rPr>
              <a:t>E</a:t>
            </a:r>
            <a:endParaRPr lang="zh-CN" altLang="en-US" sz="3600" dirty="0">
              <a:solidFill>
                <a:schemeClr val="tx1"/>
              </a:solidFill>
            </a:endParaRPr>
          </a:p>
        </p:txBody>
      </p:sp>
      <p:sp>
        <p:nvSpPr>
          <p:cNvPr id="19" name="椭圆 18"/>
          <p:cNvSpPr/>
          <p:nvPr/>
        </p:nvSpPr>
        <p:spPr>
          <a:xfrm>
            <a:off x="7684075" y="3530146"/>
            <a:ext cx="394855" cy="394855"/>
          </a:xfrm>
          <a:prstGeom prst="ellipse">
            <a:avLst/>
          </a:prstGeom>
          <a:solidFill>
            <a:srgbClr val="E3F1F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tx1"/>
                </a:solidFill>
              </a:rPr>
              <a:t>B</a:t>
            </a:r>
            <a:endParaRPr lang="zh-CN" altLang="en-US" sz="3600" dirty="0">
              <a:solidFill>
                <a:schemeClr val="tx1"/>
              </a:solidFill>
            </a:endParaRPr>
          </a:p>
        </p:txBody>
      </p:sp>
      <p:sp>
        <p:nvSpPr>
          <p:cNvPr id="20" name="椭圆 19"/>
          <p:cNvSpPr/>
          <p:nvPr/>
        </p:nvSpPr>
        <p:spPr>
          <a:xfrm>
            <a:off x="5699413" y="3583420"/>
            <a:ext cx="394855" cy="394855"/>
          </a:xfrm>
          <a:prstGeom prst="ellipse">
            <a:avLst/>
          </a:prstGeom>
          <a:solidFill>
            <a:srgbClr val="E3F1F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tx1"/>
                </a:solidFill>
              </a:rPr>
              <a:t>C</a:t>
            </a:r>
            <a:endParaRPr lang="zh-CN" altLang="en-US" sz="3600" dirty="0">
              <a:solidFill>
                <a:schemeClr val="tx1"/>
              </a:solidFill>
            </a:endParaRPr>
          </a:p>
        </p:txBody>
      </p:sp>
      <p:sp>
        <p:nvSpPr>
          <p:cNvPr id="26" name="矩形 25"/>
          <p:cNvSpPr/>
          <p:nvPr/>
        </p:nvSpPr>
        <p:spPr>
          <a:xfrm>
            <a:off x="5204111" y="3624984"/>
            <a:ext cx="353291" cy="353291"/>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rPr>
              <a:t>8</a:t>
            </a:r>
            <a:endParaRPr lang="zh-CN" altLang="en-US" sz="2800" b="1" dirty="0">
              <a:solidFill>
                <a:schemeClr val="tx1"/>
              </a:solidFill>
            </a:endParaRPr>
          </a:p>
        </p:txBody>
      </p:sp>
      <p:sp>
        <p:nvSpPr>
          <p:cNvPr id="27" name="矩形 26"/>
          <p:cNvSpPr/>
          <p:nvPr/>
        </p:nvSpPr>
        <p:spPr>
          <a:xfrm>
            <a:off x="8215658" y="3556626"/>
            <a:ext cx="353291" cy="353291"/>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rPr>
              <a:t>8</a:t>
            </a:r>
            <a:endParaRPr lang="zh-CN" altLang="en-US" sz="2800" b="1" dirty="0">
              <a:solidFill>
                <a:schemeClr val="tx1"/>
              </a:solidFill>
            </a:endParaRPr>
          </a:p>
        </p:txBody>
      </p:sp>
      <p:sp>
        <p:nvSpPr>
          <p:cNvPr id="29" name="文本框 28"/>
          <p:cNvSpPr txBox="1"/>
          <p:nvPr/>
        </p:nvSpPr>
        <p:spPr>
          <a:xfrm>
            <a:off x="5204111" y="5185064"/>
            <a:ext cx="387701" cy="386974"/>
          </a:xfrm>
          <a:prstGeom prst="rect">
            <a:avLst/>
          </a:prstGeom>
          <a:noFill/>
          <a:ln w="25400">
            <a:solidFill>
              <a:schemeClr val="accent1">
                <a:shade val="50000"/>
              </a:schemeClr>
            </a:solidFill>
          </a:ln>
        </p:spPr>
        <p:txBody>
          <a:bodyPr wrap="square" lIns="0" tIns="0" rIns="0" bIns="0" rtlCol="0" anchor="ctr" anchorCtr="0">
            <a:noAutofit/>
          </a:bodyPr>
          <a:lstStyle/>
          <a:p>
            <a:r>
              <a:rPr lang="en-US" altLang="zh-CN" sz="2800" b="1" dirty="0"/>
              <a:t>1</a:t>
            </a:r>
            <a:r>
              <a:rPr lang="en-US" altLang="zh-CN" sz="2800" b="1" dirty="0" smtClean="0"/>
              <a:t>0</a:t>
            </a:r>
            <a:endParaRPr lang="zh-CN" altLang="en-US" sz="2800" b="1" dirty="0"/>
          </a:p>
        </p:txBody>
      </p:sp>
      <p:sp>
        <p:nvSpPr>
          <p:cNvPr id="30" name="文本框 29"/>
          <p:cNvSpPr txBox="1"/>
          <p:nvPr/>
        </p:nvSpPr>
        <p:spPr>
          <a:xfrm>
            <a:off x="8181248" y="5245002"/>
            <a:ext cx="387701" cy="386974"/>
          </a:xfrm>
          <a:prstGeom prst="rect">
            <a:avLst/>
          </a:prstGeom>
          <a:noFill/>
          <a:ln w="25400">
            <a:solidFill>
              <a:schemeClr val="accent1">
                <a:shade val="50000"/>
              </a:schemeClr>
            </a:solidFill>
          </a:ln>
        </p:spPr>
        <p:txBody>
          <a:bodyPr wrap="square" lIns="0" tIns="0" rIns="0" bIns="0" rtlCol="0" anchor="ctr" anchorCtr="0">
            <a:noAutofit/>
          </a:bodyPr>
          <a:lstStyle/>
          <a:p>
            <a:r>
              <a:rPr lang="en-US" altLang="zh-CN" sz="2800" b="1" dirty="0"/>
              <a:t>1</a:t>
            </a:r>
            <a:r>
              <a:rPr lang="en-US" altLang="zh-CN" sz="2800" b="1" dirty="0" smtClean="0"/>
              <a:t>0</a:t>
            </a:r>
            <a:endParaRPr lang="zh-CN" altLang="en-US" sz="2800" b="1" dirty="0"/>
          </a:p>
        </p:txBody>
      </p:sp>
      <p:graphicFrame>
        <p:nvGraphicFramePr>
          <p:cNvPr id="34" name="表格 33"/>
          <p:cNvGraphicFramePr>
            <a:graphicFrameLocks noGrp="1"/>
          </p:cNvGraphicFramePr>
          <p:nvPr>
            <p:extLst/>
          </p:nvPr>
        </p:nvGraphicFramePr>
        <p:xfrm>
          <a:off x="6339152" y="3604202"/>
          <a:ext cx="1152000" cy="288000"/>
        </p:xfrm>
        <a:graphic>
          <a:graphicData uri="http://schemas.openxmlformats.org/drawingml/2006/table">
            <a:tbl>
              <a:tblPr firstRow="1" bandRow="1">
                <a:tableStyleId>{5C22544A-7EE6-4342-B048-85BDC9FD1C3A}</a:tableStyleId>
              </a:tblPr>
              <a:tblGrid>
                <a:gridCol w="144000"/>
                <a:gridCol w="144000"/>
                <a:gridCol w="144000"/>
                <a:gridCol w="144000"/>
                <a:gridCol w="144000"/>
                <a:gridCol w="144000"/>
                <a:gridCol w="144000"/>
                <a:gridCol w="144000"/>
              </a:tblGrid>
              <a:tr h="288000">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35" name="表格 34"/>
          <p:cNvGraphicFramePr>
            <a:graphicFrameLocks noGrp="1"/>
          </p:cNvGraphicFramePr>
          <p:nvPr>
            <p:extLst/>
          </p:nvPr>
        </p:nvGraphicFramePr>
        <p:xfrm>
          <a:off x="5720197" y="2851199"/>
          <a:ext cx="1152000" cy="288000"/>
        </p:xfrm>
        <a:graphic>
          <a:graphicData uri="http://schemas.openxmlformats.org/drawingml/2006/table">
            <a:tbl>
              <a:tblPr firstRow="1" bandRow="1">
                <a:tableStyleId>{5C22544A-7EE6-4342-B048-85BDC9FD1C3A}</a:tableStyleId>
              </a:tblPr>
              <a:tblGrid>
                <a:gridCol w="144000"/>
                <a:gridCol w="144000"/>
                <a:gridCol w="144000"/>
                <a:gridCol w="144000"/>
                <a:gridCol w="144000"/>
                <a:gridCol w="144000"/>
                <a:gridCol w="144000"/>
                <a:gridCol w="144000"/>
              </a:tblGrid>
              <a:tr h="288000">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36" name="表格 35"/>
          <p:cNvGraphicFramePr>
            <a:graphicFrameLocks noGrp="1"/>
          </p:cNvGraphicFramePr>
          <p:nvPr>
            <p:extLst/>
          </p:nvPr>
        </p:nvGraphicFramePr>
        <p:xfrm>
          <a:off x="7039711" y="2840511"/>
          <a:ext cx="1152000" cy="288000"/>
        </p:xfrm>
        <a:graphic>
          <a:graphicData uri="http://schemas.openxmlformats.org/drawingml/2006/table">
            <a:tbl>
              <a:tblPr firstRow="1" bandRow="1">
                <a:tableStyleId>{5C22544A-7EE6-4342-B048-85BDC9FD1C3A}</a:tableStyleId>
              </a:tblPr>
              <a:tblGrid>
                <a:gridCol w="144000"/>
                <a:gridCol w="144000"/>
                <a:gridCol w="144000"/>
                <a:gridCol w="144000"/>
                <a:gridCol w="144000"/>
                <a:gridCol w="144000"/>
                <a:gridCol w="144000"/>
                <a:gridCol w="144000"/>
              </a:tblGrid>
              <a:tr h="288000">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37" name="表格 36"/>
          <p:cNvGraphicFramePr>
            <a:graphicFrameLocks noGrp="1"/>
          </p:cNvGraphicFramePr>
          <p:nvPr>
            <p:extLst/>
          </p:nvPr>
        </p:nvGraphicFramePr>
        <p:xfrm>
          <a:off x="5320840" y="4479232"/>
          <a:ext cx="1152000" cy="288000"/>
        </p:xfrm>
        <a:graphic>
          <a:graphicData uri="http://schemas.openxmlformats.org/drawingml/2006/table">
            <a:tbl>
              <a:tblPr firstRow="1" bandRow="1">
                <a:tableStyleId>{5C22544A-7EE6-4342-B048-85BDC9FD1C3A}</a:tableStyleId>
              </a:tblPr>
              <a:tblGrid>
                <a:gridCol w="144000"/>
                <a:gridCol w="144000"/>
                <a:gridCol w="144000"/>
                <a:gridCol w="144000"/>
                <a:gridCol w="144000"/>
                <a:gridCol w="144000"/>
                <a:gridCol w="144000"/>
                <a:gridCol w="144000"/>
              </a:tblGrid>
              <a:tr h="288000">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38" name="表格 37"/>
          <p:cNvGraphicFramePr>
            <a:graphicFrameLocks noGrp="1"/>
          </p:cNvGraphicFramePr>
          <p:nvPr>
            <p:extLst/>
          </p:nvPr>
        </p:nvGraphicFramePr>
        <p:xfrm>
          <a:off x="6381293" y="5284038"/>
          <a:ext cx="1152000" cy="288000"/>
        </p:xfrm>
        <a:graphic>
          <a:graphicData uri="http://schemas.openxmlformats.org/drawingml/2006/table">
            <a:tbl>
              <a:tblPr firstRow="1" bandRow="1">
                <a:tableStyleId>{5C22544A-7EE6-4342-B048-85BDC9FD1C3A}</a:tableStyleId>
              </a:tblPr>
              <a:tblGrid>
                <a:gridCol w="144000"/>
                <a:gridCol w="144000"/>
                <a:gridCol w="144000"/>
                <a:gridCol w="144000"/>
                <a:gridCol w="144000"/>
                <a:gridCol w="144000"/>
                <a:gridCol w="144000"/>
                <a:gridCol w="144000"/>
              </a:tblGrid>
              <a:tr h="288000">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39" name="表格 38"/>
          <p:cNvGraphicFramePr>
            <a:graphicFrameLocks noGrp="1"/>
          </p:cNvGraphicFramePr>
          <p:nvPr>
            <p:extLst/>
          </p:nvPr>
        </p:nvGraphicFramePr>
        <p:xfrm>
          <a:off x="7270862" y="4456744"/>
          <a:ext cx="1152000" cy="288000"/>
        </p:xfrm>
        <a:graphic>
          <a:graphicData uri="http://schemas.openxmlformats.org/drawingml/2006/table">
            <a:tbl>
              <a:tblPr firstRow="1" bandRow="1">
                <a:tableStyleId>{5C22544A-7EE6-4342-B048-85BDC9FD1C3A}</a:tableStyleId>
              </a:tblPr>
              <a:tblGrid>
                <a:gridCol w="144000"/>
                <a:gridCol w="144000"/>
                <a:gridCol w="144000"/>
                <a:gridCol w="144000"/>
                <a:gridCol w="144000"/>
                <a:gridCol w="144000"/>
                <a:gridCol w="144000"/>
                <a:gridCol w="144000"/>
              </a:tblGrid>
              <a:tr h="288000">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45" name="椭圆 44"/>
          <p:cNvSpPr/>
          <p:nvPr/>
        </p:nvSpPr>
        <p:spPr>
          <a:xfrm>
            <a:off x="1641595" y="4004108"/>
            <a:ext cx="342900" cy="342900"/>
          </a:xfrm>
          <a:prstGeom prst="ellipse">
            <a:avLst/>
          </a:prstGeom>
          <a:solidFill>
            <a:srgbClr val="E3F1F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tx1"/>
                </a:solidFill>
              </a:rPr>
              <a:t>b</a:t>
            </a:r>
            <a:endParaRPr lang="zh-CN" altLang="en-US" sz="2800" dirty="0">
              <a:solidFill>
                <a:schemeClr val="tx1"/>
              </a:solidFill>
            </a:endParaRPr>
          </a:p>
        </p:txBody>
      </p:sp>
      <p:sp>
        <p:nvSpPr>
          <p:cNvPr id="46" name="椭圆 45"/>
          <p:cNvSpPr/>
          <p:nvPr/>
        </p:nvSpPr>
        <p:spPr>
          <a:xfrm>
            <a:off x="2830951" y="4004108"/>
            <a:ext cx="342900" cy="342900"/>
          </a:xfrm>
          <a:prstGeom prst="ellipse">
            <a:avLst/>
          </a:prstGeom>
          <a:solidFill>
            <a:srgbClr val="E3F1FF"/>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tx1"/>
                </a:solidFill>
              </a:rPr>
              <a:t>c</a:t>
            </a:r>
            <a:endParaRPr lang="zh-CN" altLang="en-US" sz="2800" dirty="0">
              <a:solidFill>
                <a:schemeClr val="tx1"/>
              </a:solidFill>
            </a:endParaRPr>
          </a:p>
        </p:txBody>
      </p:sp>
      <p:cxnSp>
        <p:nvCxnSpPr>
          <p:cNvPr id="48" name="直接连接符 47"/>
          <p:cNvCxnSpPr>
            <a:stCxn id="44" idx="5"/>
            <a:endCxn id="46" idx="0"/>
          </p:cNvCxnSpPr>
          <p:nvPr/>
        </p:nvCxnSpPr>
        <p:spPr>
          <a:xfrm>
            <a:off x="2512798" y="3291984"/>
            <a:ext cx="489603" cy="71212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0" name="直接连接符 49"/>
          <p:cNvCxnSpPr>
            <a:stCxn id="44" idx="3"/>
            <a:endCxn id="45" idx="0"/>
          </p:cNvCxnSpPr>
          <p:nvPr/>
        </p:nvCxnSpPr>
        <p:spPr>
          <a:xfrm flipH="1">
            <a:off x="1813045" y="3291984"/>
            <a:ext cx="457287" cy="712124"/>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3" name="矩形 52"/>
          <p:cNvSpPr/>
          <p:nvPr/>
        </p:nvSpPr>
        <p:spPr>
          <a:xfrm>
            <a:off x="2214919" y="2610341"/>
            <a:ext cx="353291" cy="353291"/>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rPr>
              <a:t>4</a:t>
            </a:r>
            <a:endParaRPr lang="zh-CN" altLang="en-US" sz="2800" b="1" dirty="0">
              <a:solidFill>
                <a:schemeClr val="tx1"/>
              </a:solidFill>
            </a:endParaRPr>
          </a:p>
        </p:txBody>
      </p:sp>
      <p:sp>
        <p:nvSpPr>
          <p:cNvPr id="54" name="矩形 53"/>
          <p:cNvSpPr/>
          <p:nvPr/>
        </p:nvSpPr>
        <p:spPr>
          <a:xfrm>
            <a:off x="1643034" y="4436863"/>
            <a:ext cx="353291" cy="353291"/>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rPr>
              <a:t>4</a:t>
            </a:r>
            <a:endParaRPr lang="zh-CN" altLang="en-US" sz="2800" b="1" dirty="0">
              <a:solidFill>
                <a:schemeClr val="tx1"/>
              </a:solidFill>
            </a:endParaRPr>
          </a:p>
        </p:txBody>
      </p:sp>
      <p:sp>
        <p:nvSpPr>
          <p:cNvPr id="55" name="矩形 54"/>
          <p:cNvSpPr/>
          <p:nvPr/>
        </p:nvSpPr>
        <p:spPr>
          <a:xfrm>
            <a:off x="2836144" y="4446413"/>
            <a:ext cx="353291" cy="353291"/>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rPr>
              <a:t>4</a:t>
            </a:r>
            <a:endParaRPr lang="zh-CN" altLang="en-US" sz="2800" b="1" dirty="0">
              <a:solidFill>
                <a:schemeClr val="tx1"/>
              </a:solidFill>
            </a:endParaRPr>
          </a:p>
        </p:txBody>
      </p:sp>
      <p:sp>
        <p:nvSpPr>
          <p:cNvPr id="56" name="文本框 55"/>
          <p:cNvSpPr txBox="1"/>
          <p:nvPr/>
        </p:nvSpPr>
        <p:spPr>
          <a:xfrm>
            <a:off x="1725422" y="3387303"/>
            <a:ext cx="367408" cy="523220"/>
          </a:xfrm>
          <a:prstGeom prst="rect">
            <a:avLst/>
          </a:prstGeom>
          <a:noFill/>
        </p:spPr>
        <p:txBody>
          <a:bodyPr wrap="none" rtlCol="0">
            <a:spAutoFit/>
          </a:bodyPr>
          <a:lstStyle/>
          <a:p>
            <a:r>
              <a:rPr lang="en-US" altLang="zh-CN" sz="2800" b="1" dirty="0" smtClean="0"/>
              <a:t>2</a:t>
            </a:r>
            <a:endParaRPr lang="zh-CN" altLang="en-US" sz="2800" b="1" dirty="0"/>
          </a:p>
        </p:txBody>
      </p:sp>
      <p:sp>
        <p:nvSpPr>
          <p:cNvPr id="57" name="文本框 56"/>
          <p:cNvSpPr txBox="1"/>
          <p:nvPr/>
        </p:nvSpPr>
        <p:spPr>
          <a:xfrm>
            <a:off x="2717344" y="3381483"/>
            <a:ext cx="367408" cy="523220"/>
          </a:xfrm>
          <a:prstGeom prst="rect">
            <a:avLst/>
          </a:prstGeom>
          <a:noFill/>
        </p:spPr>
        <p:txBody>
          <a:bodyPr wrap="none" rtlCol="0">
            <a:spAutoFit/>
          </a:bodyPr>
          <a:lstStyle/>
          <a:p>
            <a:r>
              <a:rPr lang="en-US" altLang="zh-CN" sz="2800" b="1" dirty="0" smtClean="0"/>
              <a:t>2</a:t>
            </a:r>
            <a:endParaRPr lang="zh-CN" altLang="en-US" sz="2800" b="1" dirty="0"/>
          </a:p>
        </p:txBody>
      </p:sp>
      <p:sp>
        <p:nvSpPr>
          <p:cNvPr id="78" name="矩形 77"/>
          <p:cNvSpPr/>
          <p:nvPr/>
        </p:nvSpPr>
        <p:spPr>
          <a:xfrm>
            <a:off x="6964111" y="5282605"/>
            <a:ext cx="144000" cy="288000"/>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78"/>
          <p:cNvSpPr/>
          <p:nvPr/>
        </p:nvSpPr>
        <p:spPr>
          <a:xfrm>
            <a:off x="7106262" y="5282605"/>
            <a:ext cx="144000" cy="288000"/>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79"/>
          <p:cNvSpPr/>
          <p:nvPr/>
        </p:nvSpPr>
        <p:spPr>
          <a:xfrm>
            <a:off x="7844268" y="4458677"/>
            <a:ext cx="144000" cy="288000"/>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矩形 80"/>
          <p:cNvSpPr/>
          <p:nvPr/>
        </p:nvSpPr>
        <p:spPr>
          <a:xfrm>
            <a:off x="7986419" y="4458677"/>
            <a:ext cx="144000" cy="288000"/>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4" name="组合 73"/>
          <p:cNvGrpSpPr/>
          <p:nvPr/>
        </p:nvGrpSpPr>
        <p:grpSpPr>
          <a:xfrm>
            <a:off x="7844067" y="4453282"/>
            <a:ext cx="286151" cy="288000"/>
            <a:chOff x="4273115" y="2616677"/>
            <a:chExt cx="286151" cy="288000"/>
          </a:xfrm>
          <a:solidFill>
            <a:srgbClr val="FF0000"/>
          </a:solidFill>
        </p:grpSpPr>
        <p:sp>
          <p:nvSpPr>
            <p:cNvPr id="75" name="矩形 74"/>
            <p:cNvSpPr/>
            <p:nvPr/>
          </p:nvSpPr>
          <p:spPr>
            <a:xfrm>
              <a:off x="4273115" y="2616677"/>
              <a:ext cx="144000" cy="288000"/>
            </a:xfrm>
            <a:prstGeom prst="rect">
              <a:avLst/>
            </a:prstGeom>
            <a:grp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75"/>
            <p:cNvSpPr/>
            <p:nvPr/>
          </p:nvSpPr>
          <p:spPr>
            <a:xfrm>
              <a:off x="4415266" y="2616677"/>
              <a:ext cx="144000" cy="288000"/>
            </a:xfrm>
            <a:prstGeom prst="rect">
              <a:avLst/>
            </a:prstGeom>
            <a:grp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6965693" y="5281530"/>
            <a:ext cx="286151" cy="288000"/>
            <a:chOff x="4273115" y="2616677"/>
            <a:chExt cx="286151" cy="288000"/>
          </a:xfrm>
          <a:solidFill>
            <a:srgbClr val="FF0000"/>
          </a:solidFill>
        </p:grpSpPr>
        <p:sp>
          <p:nvSpPr>
            <p:cNvPr id="10" name="矩形 9"/>
            <p:cNvSpPr/>
            <p:nvPr/>
          </p:nvSpPr>
          <p:spPr>
            <a:xfrm>
              <a:off x="4273115" y="2616677"/>
              <a:ext cx="144000" cy="288000"/>
            </a:xfrm>
            <a:prstGeom prst="rect">
              <a:avLst/>
            </a:prstGeom>
            <a:grp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p:cNvSpPr/>
            <p:nvPr/>
          </p:nvSpPr>
          <p:spPr>
            <a:xfrm>
              <a:off x="4415266" y="2616677"/>
              <a:ext cx="144000" cy="288000"/>
            </a:xfrm>
            <a:prstGeom prst="rect">
              <a:avLst/>
            </a:prstGeom>
            <a:grp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0" name="矩形 59"/>
          <p:cNvSpPr/>
          <p:nvPr/>
        </p:nvSpPr>
        <p:spPr>
          <a:xfrm>
            <a:off x="7237795" y="1893868"/>
            <a:ext cx="353291" cy="353291"/>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rPr>
              <a:t>9</a:t>
            </a:r>
            <a:endParaRPr lang="zh-CN" altLang="en-US" sz="2800" b="1" dirty="0">
              <a:solidFill>
                <a:schemeClr val="tx1"/>
              </a:solidFill>
            </a:endParaRPr>
          </a:p>
        </p:txBody>
      </p:sp>
      <p:sp>
        <p:nvSpPr>
          <p:cNvPr id="61" name="文本框 60"/>
          <p:cNvSpPr txBox="1"/>
          <p:nvPr/>
        </p:nvSpPr>
        <p:spPr>
          <a:xfrm>
            <a:off x="1406172" y="4946755"/>
            <a:ext cx="2262158" cy="369332"/>
          </a:xfrm>
          <a:prstGeom prst="rect">
            <a:avLst/>
          </a:prstGeom>
          <a:noFill/>
        </p:spPr>
        <p:txBody>
          <a:bodyPr wrap="none" rtlCol="0">
            <a:spAutoFit/>
          </a:bodyPr>
          <a:lstStyle/>
          <a:p>
            <a:r>
              <a:rPr lang="zh-CN" altLang="en-US" dirty="0" smtClean="0"/>
              <a:t>透明虚拟光网络请求</a:t>
            </a:r>
            <a:endParaRPr lang="zh-CN" altLang="en-US" dirty="0"/>
          </a:p>
        </p:txBody>
      </p:sp>
      <p:sp>
        <p:nvSpPr>
          <p:cNvPr id="62" name="文本框 61"/>
          <p:cNvSpPr txBox="1"/>
          <p:nvPr/>
        </p:nvSpPr>
        <p:spPr>
          <a:xfrm>
            <a:off x="6332775" y="5727165"/>
            <a:ext cx="1338828" cy="369332"/>
          </a:xfrm>
          <a:prstGeom prst="rect">
            <a:avLst/>
          </a:prstGeom>
          <a:noFill/>
        </p:spPr>
        <p:txBody>
          <a:bodyPr wrap="none" rtlCol="0">
            <a:spAutoFit/>
          </a:bodyPr>
          <a:lstStyle/>
          <a:p>
            <a:r>
              <a:rPr lang="zh-CN" altLang="en-US" dirty="0" smtClean="0"/>
              <a:t>底层光网络</a:t>
            </a:r>
            <a:endParaRPr lang="zh-CN" altLang="en-US" dirty="0"/>
          </a:p>
        </p:txBody>
      </p:sp>
      <p:graphicFrame>
        <p:nvGraphicFramePr>
          <p:cNvPr id="72" name="表格 71"/>
          <p:cNvGraphicFramePr>
            <a:graphicFrameLocks noGrp="1"/>
          </p:cNvGraphicFramePr>
          <p:nvPr>
            <p:extLst>
              <p:ext uri="{D42A27DB-BD31-4B8C-83A1-F6EECF244321}">
                <p14:modId xmlns:p14="http://schemas.microsoft.com/office/powerpoint/2010/main" val="2248342945"/>
              </p:ext>
            </p:extLst>
          </p:nvPr>
        </p:nvGraphicFramePr>
        <p:xfrm>
          <a:off x="801522" y="1924641"/>
          <a:ext cx="208286" cy="381004"/>
        </p:xfrm>
        <a:graphic>
          <a:graphicData uri="http://schemas.openxmlformats.org/drawingml/2006/table">
            <a:tbl>
              <a:tblPr firstRow="1" bandRow="1">
                <a:tableStyleId>{5C22544A-7EE6-4342-B048-85BDC9FD1C3A}</a:tableStyleId>
              </a:tblPr>
              <a:tblGrid>
                <a:gridCol w="208286"/>
              </a:tblGrid>
              <a:tr h="176463">
                <a:tc>
                  <a:txBody>
                    <a:bodyPr/>
                    <a:lstStyle/>
                    <a:p>
                      <a:endParaRPr lang="zh-CN" altLang="en-US" sz="1900" dirty="0"/>
                    </a:p>
                  </a:txBody>
                  <a:tcPr marL="91443" marR="91443" marT="45722" marB="45722">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0000"/>
                    </a:solidFill>
                  </a:tcPr>
                </a:tc>
              </a:tr>
            </a:tbl>
          </a:graphicData>
        </a:graphic>
      </p:graphicFrame>
      <p:graphicFrame>
        <p:nvGraphicFramePr>
          <p:cNvPr id="73" name="表格 72"/>
          <p:cNvGraphicFramePr>
            <a:graphicFrameLocks noGrp="1"/>
          </p:cNvGraphicFramePr>
          <p:nvPr>
            <p:extLst>
              <p:ext uri="{D42A27DB-BD31-4B8C-83A1-F6EECF244321}">
                <p14:modId xmlns:p14="http://schemas.microsoft.com/office/powerpoint/2010/main" val="3430690695"/>
              </p:ext>
            </p:extLst>
          </p:nvPr>
        </p:nvGraphicFramePr>
        <p:xfrm>
          <a:off x="2897004" y="1924641"/>
          <a:ext cx="208286" cy="381004"/>
        </p:xfrm>
        <a:graphic>
          <a:graphicData uri="http://schemas.openxmlformats.org/drawingml/2006/table">
            <a:tbl>
              <a:tblPr firstRow="1" bandRow="1">
                <a:tableStyleId>{5C22544A-7EE6-4342-B048-85BDC9FD1C3A}</a:tableStyleId>
              </a:tblPr>
              <a:tblGrid>
                <a:gridCol w="208286"/>
              </a:tblGrid>
              <a:tr h="176463">
                <a:tc>
                  <a:txBody>
                    <a:bodyPr/>
                    <a:lstStyle/>
                    <a:p>
                      <a:endParaRPr lang="zh-CN" altLang="en-US" sz="1900" dirty="0"/>
                    </a:p>
                  </a:txBody>
                  <a:tcPr marL="91443" marR="91443" marT="45722" marB="45722">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r>
            </a:tbl>
          </a:graphicData>
        </a:graphic>
      </p:graphicFrame>
      <p:sp>
        <p:nvSpPr>
          <p:cNvPr id="77" name="文本框 76"/>
          <p:cNvSpPr txBox="1"/>
          <p:nvPr/>
        </p:nvSpPr>
        <p:spPr>
          <a:xfrm>
            <a:off x="1168576" y="1930477"/>
            <a:ext cx="1569660" cy="369332"/>
          </a:xfrm>
          <a:prstGeom prst="rect">
            <a:avLst/>
          </a:prstGeom>
          <a:noFill/>
        </p:spPr>
        <p:txBody>
          <a:bodyPr wrap="none" rtlCol="0">
            <a:spAutoFit/>
          </a:bodyPr>
          <a:lstStyle/>
          <a:p>
            <a:r>
              <a:rPr lang="zh-CN" altLang="en-US" dirty="0" smtClean="0"/>
              <a:t>被占用的频谱</a:t>
            </a:r>
            <a:endParaRPr lang="zh-CN" altLang="en-US" dirty="0"/>
          </a:p>
        </p:txBody>
      </p:sp>
      <p:sp>
        <p:nvSpPr>
          <p:cNvPr id="82" name="文本框 81"/>
          <p:cNvSpPr txBox="1"/>
          <p:nvPr/>
        </p:nvSpPr>
        <p:spPr>
          <a:xfrm>
            <a:off x="3264059" y="1930477"/>
            <a:ext cx="1569660" cy="369332"/>
          </a:xfrm>
          <a:prstGeom prst="rect">
            <a:avLst/>
          </a:prstGeom>
          <a:noFill/>
        </p:spPr>
        <p:txBody>
          <a:bodyPr wrap="none" rtlCol="0">
            <a:spAutoFit/>
          </a:bodyPr>
          <a:lstStyle/>
          <a:p>
            <a:r>
              <a:rPr lang="zh-CN" altLang="en-US" dirty="0"/>
              <a:t>可使用</a:t>
            </a:r>
            <a:r>
              <a:rPr lang="zh-CN" altLang="en-US" dirty="0" smtClean="0"/>
              <a:t>的频谱</a:t>
            </a:r>
            <a:endParaRPr lang="zh-CN" altLang="en-US" dirty="0"/>
          </a:p>
        </p:txBody>
      </p:sp>
      <p:sp>
        <p:nvSpPr>
          <p:cNvPr id="3" name="标题 2"/>
          <p:cNvSpPr>
            <a:spLocks noGrp="1"/>
          </p:cNvSpPr>
          <p:nvPr>
            <p:ph type="title"/>
          </p:nvPr>
        </p:nvSpPr>
        <p:spPr/>
        <p:txBody>
          <a:bodyPr/>
          <a:lstStyle/>
          <a:p>
            <a:r>
              <a:rPr lang="zh-CN" altLang="en-US" dirty="0"/>
              <a:t>透明虚拟光网络映射</a:t>
            </a:r>
            <a:r>
              <a:rPr lang="en-US" altLang="zh-CN" dirty="0" smtClean="0"/>
              <a:t>(3/3</a:t>
            </a:r>
            <a:r>
              <a:rPr lang="en-US" altLang="zh-CN" dirty="0"/>
              <a:t>)</a:t>
            </a:r>
            <a:endParaRPr lang="zh-CN" altLang="en-US" dirty="0"/>
          </a:p>
        </p:txBody>
      </p:sp>
    </p:spTree>
    <p:extLst>
      <p:ext uri="{BB962C8B-B14F-4D97-AF65-F5344CB8AC3E}">
        <p14:creationId xmlns:p14="http://schemas.microsoft.com/office/powerpoint/2010/main" val="383633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8.33333E-7 1.11111E-6 L 0.6783 0.29398 " pathEditMode="relative" rAng="0" ptsTypes="AA">
                                      <p:cBhvr>
                                        <p:cTn id="6" dur="1500" fill="hold"/>
                                        <p:tgtEl>
                                          <p:spTgt spid="44"/>
                                        </p:tgtEl>
                                        <p:attrNameLst>
                                          <p:attrName>ppt_x</p:attrName>
                                          <p:attrName>ppt_y</p:attrName>
                                        </p:attrNameLst>
                                      </p:cBhvr>
                                      <p:rCtr x="33906" y="14699"/>
                                    </p:animMotion>
                                  </p:childTnLst>
                                </p:cTn>
                              </p:par>
                            </p:childTnLst>
                          </p:cTn>
                        </p:par>
                        <p:par>
                          <p:cTn id="7" fill="hold">
                            <p:stCondLst>
                              <p:cond delay="1500"/>
                            </p:stCondLst>
                            <p:childTnLst>
                              <p:par>
                                <p:cTn id="8" presetID="42" presetClass="path" presetSubtype="0" accel="50000" decel="50000" fill="hold" grpId="0" nodeType="afterEffect">
                                  <p:stCondLst>
                                    <p:cond delay="0"/>
                                  </p:stCondLst>
                                  <p:childTnLst>
                                    <p:animMotion origin="layout" path="M -1.11111E-6 3.33333E-6 L 0.74358 -0.00973 " pathEditMode="relative" rAng="0" ptsTypes="AA">
                                      <p:cBhvr>
                                        <p:cTn id="9" dur="1500" fill="hold"/>
                                        <p:tgtEl>
                                          <p:spTgt spid="49"/>
                                        </p:tgtEl>
                                        <p:attrNameLst>
                                          <p:attrName>ppt_x</p:attrName>
                                          <p:attrName>ppt_y</p:attrName>
                                        </p:attrNameLst>
                                      </p:cBhvr>
                                      <p:rCtr x="37170" y="-486"/>
                                    </p:animMotion>
                                  </p:childTnLst>
                                </p:cTn>
                              </p:par>
                            </p:childTnLst>
                          </p:cTn>
                        </p:par>
                        <p:par>
                          <p:cTn id="10" fill="hold">
                            <p:stCondLst>
                              <p:cond delay="3000"/>
                            </p:stCondLst>
                            <p:childTnLst>
                              <p:par>
                                <p:cTn id="11" presetID="42" presetClass="path" presetSubtype="0" accel="50000" decel="50000" fill="hold" grpId="0" nodeType="afterEffect">
                                  <p:stCondLst>
                                    <p:cond delay="0"/>
                                  </p:stCondLst>
                                  <p:childTnLst>
                                    <p:animMotion origin="layout" path="M 5.55556E-7 3.33333E-6 L 0.43733 0.14097 " pathEditMode="relative" rAng="0" ptsTypes="AA">
                                      <p:cBhvr>
                                        <p:cTn id="12" dur="1500" fill="hold"/>
                                        <p:tgtEl>
                                          <p:spTgt spid="52"/>
                                        </p:tgtEl>
                                        <p:attrNameLst>
                                          <p:attrName>ppt_x</p:attrName>
                                          <p:attrName>ppt_y</p:attrName>
                                        </p:attrNameLst>
                                      </p:cBhvr>
                                      <p:rCtr x="21858" y="7037"/>
                                    </p:animMotion>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7" presetClass="emph" presetSubtype="0" fill="remove" grpId="0" nodeType="clickEffect">
                                  <p:stCondLst>
                                    <p:cond delay="0"/>
                                  </p:stCondLst>
                                  <p:childTnLst>
                                    <p:animClr clrSpc="rgb" dir="cw">
                                      <p:cBhvr override="childStyle">
                                        <p:cTn id="24" dur="750" autoRev="1" fill="remove"/>
                                        <p:tgtEl>
                                          <p:spTgt spid="78"/>
                                        </p:tgtEl>
                                        <p:attrNameLst>
                                          <p:attrName>style.color</p:attrName>
                                        </p:attrNameLst>
                                      </p:cBhvr>
                                      <p:to>
                                        <a:srgbClr val="00B050"/>
                                      </p:to>
                                    </p:animClr>
                                    <p:animClr clrSpc="rgb" dir="cw">
                                      <p:cBhvr>
                                        <p:cTn id="25" dur="750" autoRev="1" fill="remove"/>
                                        <p:tgtEl>
                                          <p:spTgt spid="78"/>
                                        </p:tgtEl>
                                        <p:attrNameLst>
                                          <p:attrName>fillcolor</p:attrName>
                                        </p:attrNameLst>
                                      </p:cBhvr>
                                      <p:to>
                                        <a:srgbClr val="00B050"/>
                                      </p:to>
                                    </p:animClr>
                                    <p:set>
                                      <p:cBhvr>
                                        <p:cTn id="26" dur="750" autoRev="1" fill="remove"/>
                                        <p:tgtEl>
                                          <p:spTgt spid="78"/>
                                        </p:tgtEl>
                                        <p:attrNameLst>
                                          <p:attrName>fill.type</p:attrName>
                                        </p:attrNameLst>
                                      </p:cBhvr>
                                      <p:to>
                                        <p:strVal val="solid"/>
                                      </p:to>
                                    </p:set>
                                    <p:set>
                                      <p:cBhvr>
                                        <p:cTn id="27" dur="750" autoRev="1" fill="remove"/>
                                        <p:tgtEl>
                                          <p:spTgt spid="78"/>
                                        </p:tgtEl>
                                        <p:attrNameLst>
                                          <p:attrName>fill.on</p:attrName>
                                        </p:attrNameLst>
                                      </p:cBhvr>
                                      <p:to>
                                        <p:strVal val="true"/>
                                      </p:to>
                                    </p:set>
                                  </p:childTnLst>
                                </p:cTn>
                              </p:par>
                              <p:par>
                                <p:cTn id="28" presetID="27" presetClass="emph" presetSubtype="0" fill="remove" grpId="0" nodeType="withEffect">
                                  <p:stCondLst>
                                    <p:cond delay="0"/>
                                  </p:stCondLst>
                                  <p:childTnLst>
                                    <p:animClr clrSpc="rgb" dir="cw">
                                      <p:cBhvr override="childStyle">
                                        <p:cTn id="29" dur="750" autoRev="1" fill="remove"/>
                                        <p:tgtEl>
                                          <p:spTgt spid="79"/>
                                        </p:tgtEl>
                                        <p:attrNameLst>
                                          <p:attrName>style.color</p:attrName>
                                        </p:attrNameLst>
                                      </p:cBhvr>
                                      <p:to>
                                        <a:srgbClr val="00B050"/>
                                      </p:to>
                                    </p:animClr>
                                    <p:animClr clrSpc="rgb" dir="cw">
                                      <p:cBhvr>
                                        <p:cTn id="30" dur="750" autoRev="1" fill="remove"/>
                                        <p:tgtEl>
                                          <p:spTgt spid="79"/>
                                        </p:tgtEl>
                                        <p:attrNameLst>
                                          <p:attrName>fillcolor</p:attrName>
                                        </p:attrNameLst>
                                      </p:cBhvr>
                                      <p:to>
                                        <a:srgbClr val="00B050"/>
                                      </p:to>
                                    </p:animClr>
                                    <p:set>
                                      <p:cBhvr>
                                        <p:cTn id="31" dur="750" autoRev="1" fill="remove"/>
                                        <p:tgtEl>
                                          <p:spTgt spid="79"/>
                                        </p:tgtEl>
                                        <p:attrNameLst>
                                          <p:attrName>fill.type</p:attrName>
                                        </p:attrNameLst>
                                      </p:cBhvr>
                                      <p:to>
                                        <p:strVal val="solid"/>
                                      </p:to>
                                    </p:set>
                                    <p:set>
                                      <p:cBhvr>
                                        <p:cTn id="32" dur="750" autoRev="1" fill="remove"/>
                                        <p:tgtEl>
                                          <p:spTgt spid="79"/>
                                        </p:tgtEl>
                                        <p:attrNameLst>
                                          <p:attrName>fill.on</p:attrName>
                                        </p:attrNameLst>
                                      </p:cBhvr>
                                      <p:to>
                                        <p:strVal val="true"/>
                                      </p:to>
                                    </p:set>
                                  </p:childTnLst>
                                </p:cTn>
                              </p:par>
                              <p:par>
                                <p:cTn id="33" presetID="27" presetClass="emph" presetSubtype="0" fill="remove" grpId="0" nodeType="withEffect">
                                  <p:stCondLst>
                                    <p:cond delay="0"/>
                                  </p:stCondLst>
                                  <p:childTnLst>
                                    <p:animClr clrSpc="rgb" dir="cw">
                                      <p:cBhvr override="childStyle">
                                        <p:cTn id="34" dur="750" autoRev="1" fill="remove"/>
                                        <p:tgtEl>
                                          <p:spTgt spid="80"/>
                                        </p:tgtEl>
                                        <p:attrNameLst>
                                          <p:attrName>style.color</p:attrName>
                                        </p:attrNameLst>
                                      </p:cBhvr>
                                      <p:to>
                                        <a:srgbClr val="00B050"/>
                                      </p:to>
                                    </p:animClr>
                                    <p:animClr clrSpc="rgb" dir="cw">
                                      <p:cBhvr>
                                        <p:cTn id="35" dur="750" autoRev="1" fill="remove"/>
                                        <p:tgtEl>
                                          <p:spTgt spid="80"/>
                                        </p:tgtEl>
                                        <p:attrNameLst>
                                          <p:attrName>fillcolor</p:attrName>
                                        </p:attrNameLst>
                                      </p:cBhvr>
                                      <p:to>
                                        <a:srgbClr val="00B050"/>
                                      </p:to>
                                    </p:animClr>
                                    <p:set>
                                      <p:cBhvr>
                                        <p:cTn id="36" dur="750" autoRev="1" fill="remove"/>
                                        <p:tgtEl>
                                          <p:spTgt spid="80"/>
                                        </p:tgtEl>
                                        <p:attrNameLst>
                                          <p:attrName>fill.type</p:attrName>
                                        </p:attrNameLst>
                                      </p:cBhvr>
                                      <p:to>
                                        <p:strVal val="solid"/>
                                      </p:to>
                                    </p:set>
                                    <p:set>
                                      <p:cBhvr>
                                        <p:cTn id="37" dur="750" autoRev="1" fill="remove"/>
                                        <p:tgtEl>
                                          <p:spTgt spid="80"/>
                                        </p:tgtEl>
                                        <p:attrNameLst>
                                          <p:attrName>fill.on</p:attrName>
                                        </p:attrNameLst>
                                      </p:cBhvr>
                                      <p:to>
                                        <p:strVal val="true"/>
                                      </p:to>
                                    </p:set>
                                  </p:childTnLst>
                                </p:cTn>
                              </p:par>
                              <p:par>
                                <p:cTn id="38" presetID="27" presetClass="emph" presetSubtype="0" fill="remove" grpId="0" nodeType="withEffect">
                                  <p:stCondLst>
                                    <p:cond delay="0"/>
                                  </p:stCondLst>
                                  <p:childTnLst>
                                    <p:animClr clrSpc="rgb" dir="cw">
                                      <p:cBhvr override="childStyle">
                                        <p:cTn id="39" dur="750" autoRev="1" fill="remove"/>
                                        <p:tgtEl>
                                          <p:spTgt spid="81"/>
                                        </p:tgtEl>
                                        <p:attrNameLst>
                                          <p:attrName>style.color</p:attrName>
                                        </p:attrNameLst>
                                      </p:cBhvr>
                                      <p:to>
                                        <a:srgbClr val="00B050"/>
                                      </p:to>
                                    </p:animClr>
                                    <p:animClr clrSpc="rgb" dir="cw">
                                      <p:cBhvr>
                                        <p:cTn id="40" dur="750" autoRev="1" fill="remove"/>
                                        <p:tgtEl>
                                          <p:spTgt spid="81"/>
                                        </p:tgtEl>
                                        <p:attrNameLst>
                                          <p:attrName>fillcolor</p:attrName>
                                        </p:attrNameLst>
                                      </p:cBhvr>
                                      <p:to>
                                        <a:srgbClr val="00B050"/>
                                      </p:to>
                                    </p:animClr>
                                    <p:set>
                                      <p:cBhvr>
                                        <p:cTn id="41" dur="750" autoRev="1" fill="remove"/>
                                        <p:tgtEl>
                                          <p:spTgt spid="81"/>
                                        </p:tgtEl>
                                        <p:attrNameLst>
                                          <p:attrName>fill.type</p:attrName>
                                        </p:attrNameLst>
                                      </p:cBhvr>
                                      <p:to>
                                        <p:strVal val="solid"/>
                                      </p:to>
                                    </p:set>
                                    <p:set>
                                      <p:cBhvr>
                                        <p:cTn id="42" dur="750" autoRev="1" fill="remove"/>
                                        <p:tgtEl>
                                          <p:spTgt spid="81"/>
                                        </p:tgtEl>
                                        <p:attrNameLst>
                                          <p:attrName>fill.on</p:attrName>
                                        </p:attrNameLst>
                                      </p:cBhvr>
                                      <p:to>
                                        <p:strVal val="true"/>
                                      </p:to>
                                    </p:set>
                                  </p:childTnLst>
                                </p:cTn>
                              </p:par>
                            </p:childTnLst>
                          </p:cTn>
                        </p:par>
                        <p:par>
                          <p:cTn id="43" fill="hold">
                            <p:stCondLst>
                              <p:cond delay="1500"/>
                            </p:stCondLst>
                            <p:childTnLst>
                              <p:par>
                                <p:cTn id="44" presetID="1" presetClass="entr" presetSubtype="0" fill="hold" nodeType="afterEffect">
                                  <p:stCondLst>
                                    <p:cond delay="1000"/>
                                  </p:stCondLst>
                                  <p:childTnLst>
                                    <p:set>
                                      <p:cBhvr>
                                        <p:cTn id="45" dur="1" fill="hold">
                                          <p:stCondLst>
                                            <p:cond delay="0"/>
                                          </p:stCondLst>
                                        </p:cTn>
                                        <p:tgtEl>
                                          <p:spTgt spid="74"/>
                                        </p:tgtEl>
                                        <p:attrNameLst>
                                          <p:attrName>style.visibility</p:attrName>
                                        </p:attrNameLst>
                                      </p:cBhvr>
                                      <p:to>
                                        <p:strVal val="visible"/>
                                      </p:to>
                                    </p:set>
                                  </p:childTnLst>
                                </p:cTn>
                              </p:par>
                              <p:par>
                                <p:cTn id="46" presetID="1" presetClass="entr" presetSubtype="0" fill="hold" nodeType="withEffect">
                                  <p:stCondLst>
                                    <p:cond delay="1000"/>
                                  </p:stCondLst>
                                  <p:childTnLst>
                                    <p:set>
                                      <p:cBhvr>
                                        <p:cTn id="47" dur="1" fill="hold">
                                          <p:stCondLst>
                                            <p:cond delay="0"/>
                                          </p:stCondLst>
                                        </p:cTn>
                                        <p:tgtEl>
                                          <p:spTgt spid="12"/>
                                        </p:tgtEl>
                                        <p:attrNameLst>
                                          <p:attrName>style.visibility</p:attrName>
                                        </p:attrNameLst>
                                      </p:cBhvr>
                                      <p:to>
                                        <p:strVal val="visible"/>
                                      </p:to>
                                    </p:set>
                                  </p:childTnLst>
                                </p:cTn>
                              </p:par>
                              <p:par>
                                <p:cTn id="48" presetID="2" presetClass="entr" presetSubtype="4" fill="hold" grpId="0" nodeType="withEffect">
                                  <p:stCondLst>
                                    <p:cond delay="0"/>
                                  </p:stCondLst>
                                  <p:childTnLst>
                                    <p:set>
                                      <p:cBhvr>
                                        <p:cTn id="49" dur="1" fill="hold">
                                          <p:stCondLst>
                                            <p:cond delay="0"/>
                                          </p:stCondLst>
                                        </p:cTn>
                                        <p:tgtEl>
                                          <p:spTgt spid="62"/>
                                        </p:tgtEl>
                                        <p:attrNameLst>
                                          <p:attrName>style.visibility</p:attrName>
                                        </p:attrNameLst>
                                      </p:cBhvr>
                                      <p:to>
                                        <p:strVal val="visible"/>
                                      </p:to>
                                    </p:set>
                                    <p:anim calcmode="lin" valueType="num">
                                      <p:cBhvr additive="base">
                                        <p:cTn id="50" dur="500" fill="hold"/>
                                        <p:tgtEl>
                                          <p:spTgt spid="62"/>
                                        </p:tgtEl>
                                        <p:attrNameLst>
                                          <p:attrName>ppt_x</p:attrName>
                                        </p:attrNameLst>
                                      </p:cBhvr>
                                      <p:tavLst>
                                        <p:tav tm="0">
                                          <p:val>
                                            <p:strVal val="#ppt_x"/>
                                          </p:val>
                                        </p:tav>
                                        <p:tav tm="100000">
                                          <p:val>
                                            <p:strVal val="#ppt_x"/>
                                          </p:val>
                                        </p:tav>
                                      </p:tavLst>
                                    </p:anim>
                                    <p:anim calcmode="lin" valueType="num">
                                      <p:cBhvr additive="base">
                                        <p:cTn id="51"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4" grpId="0" animBg="1"/>
      <p:bldP spid="52" grpId="0" animBg="1"/>
      <p:bldP spid="78" grpId="0" animBg="1"/>
      <p:bldP spid="79" grpId="0" animBg="1"/>
      <p:bldP spid="80" grpId="0" animBg="1"/>
      <p:bldP spid="81" grpId="0" animBg="1"/>
      <p:bldP spid="62" grpId="0"/>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540</TotalTime>
  <Words>1883</Words>
  <Application>Microsoft Office PowerPoint</Application>
  <PresentationFormat>全屏显示(4:3)</PresentationFormat>
  <Paragraphs>424</Paragraphs>
  <Slides>28</Slides>
  <Notes>5</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28</vt:i4>
      </vt:variant>
    </vt:vector>
  </HeadingPairs>
  <TitlesOfParts>
    <vt:vector size="38" baseType="lpstr">
      <vt:lpstr>Arial Unicode MS</vt:lpstr>
      <vt:lpstr>HY견고딕</vt:lpstr>
      <vt:lpstr>宋体</vt:lpstr>
      <vt:lpstr>Arial</vt:lpstr>
      <vt:lpstr>Calibri</vt:lpstr>
      <vt:lpstr>Calibri Light</vt:lpstr>
      <vt:lpstr>Cambria Math</vt:lpstr>
      <vt:lpstr>Verdana</vt:lpstr>
      <vt:lpstr>Wingdings</vt:lpstr>
      <vt:lpstr>Office 主题</vt:lpstr>
      <vt:lpstr>弹性光网络环境下虚拟光网络映射的研究</vt:lpstr>
      <vt:lpstr>内容提要</vt:lpstr>
      <vt:lpstr>内容提要</vt:lpstr>
      <vt:lpstr>研究背景(1/2) </vt:lpstr>
      <vt:lpstr>研究背景(2/2) </vt:lpstr>
      <vt:lpstr>内容提要</vt:lpstr>
      <vt:lpstr>透明虚拟光网络映射(1/3)</vt:lpstr>
      <vt:lpstr>透明虚拟光网络映射(2/3)</vt:lpstr>
      <vt:lpstr>透明虚拟光网络映射(3/3)</vt:lpstr>
      <vt:lpstr>内容提要</vt:lpstr>
      <vt:lpstr>启发式算法：设计原理</vt:lpstr>
      <vt:lpstr>启发式算法：分层辅助图构建(1/2)</vt:lpstr>
      <vt:lpstr>启发式算法：分层辅助图构建(2/2)</vt:lpstr>
      <vt:lpstr>启发式算法：节点映射</vt:lpstr>
      <vt:lpstr>启发式算法：仿真评估(1/2)</vt:lpstr>
      <vt:lpstr>启发式算法：仿真评估(2/2)</vt:lpstr>
      <vt:lpstr>内容提要</vt:lpstr>
      <vt:lpstr>系统框架</vt:lpstr>
      <vt:lpstr>虚拟化实现原理：概述</vt:lpstr>
      <vt:lpstr>虚拟化实现原理：拓扑虚拟化</vt:lpstr>
      <vt:lpstr>虚拟化实现原理：拓扑虚拟化</vt:lpstr>
      <vt:lpstr>虚拟化实现原理：地址虚拟化</vt:lpstr>
      <vt:lpstr>DEMO试验：概述</vt:lpstr>
      <vt:lpstr>DEMO试验：视频演示</vt:lpstr>
      <vt:lpstr>DEMO试验：FlowMod消息</vt:lpstr>
      <vt:lpstr>DEMO试验：收发数据抓包</vt:lpstr>
      <vt:lpstr>内容提要</vt:lpstr>
      <vt:lpstr>总结</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Long Gong</dc:creator>
  <cp:lastModifiedBy>Long Gong</cp:lastModifiedBy>
  <cp:revision>46</cp:revision>
  <dcterms:created xsi:type="dcterms:W3CDTF">2015-04-21T06:43:42Z</dcterms:created>
  <dcterms:modified xsi:type="dcterms:W3CDTF">2015-04-26T11:06:02Z</dcterms:modified>
</cp:coreProperties>
</file>